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79" r:id="rId2"/>
    <p:sldId id="256" r:id="rId3"/>
    <p:sldId id="257" r:id="rId4"/>
    <p:sldId id="260" r:id="rId5"/>
    <p:sldId id="259" r:id="rId6"/>
    <p:sldId id="258" r:id="rId7"/>
    <p:sldId id="261" r:id="rId8"/>
    <p:sldId id="262" r:id="rId9"/>
    <p:sldId id="263" r:id="rId10"/>
    <p:sldId id="264" r:id="rId11"/>
    <p:sldId id="265" r:id="rId12"/>
    <p:sldId id="294" r:id="rId13"/>
    <p:sldId id="266" r:id="rId14"/>
    <p:sldId id="267" r:id="rId15"/>
    <p:sldId id="270" r:id="rId16"/>
    <p:sldId id="268" r:id="rId17"/>
    <p:sldId id="269" r:id="rId18"/>
    <p:sldId id="278" r:id="rId19"/>
    <p:sldId id="272" r:id="rId20"/>
    <p:sldId id="280" r:id="rId21"/>
    <p:sldId id="295" r:id="rId22"/>
    <p:sldId id="281" r:id="rId23"/>
    <p:sldId id="273" r:id="rId24"/>
    <p:sldId id="274" r:id="rId25"/>
    <p:sldId id="277" r:id="rId26"/>
    <p:sldId id="300" r:id="rId27"/>
    <p:sldId id="275" r:id="rId28"/>
    <p:sldId id="298" r:id="rId29"/>
    <p:sldId id="296" r:id="rId30"/>
    <p:sldId id="299" r:id="rId31"/>
    <p:sldId id="276" r:id="rId32"/>
    <p:sldId id="282" r:id="rId33"/>
    <p:sldId id="283" r:id="rId34"/>
    <p:sldId id="288" r:id="rId35"/>
    <p:sldId id="284" r:id="rId36"/>
    <p:sldId id="286" r:id="rId37"/>
    <p:sldId id="287" r:id="rId38"/>
    <p:sldId id="289" r:id="rId39"/>
    <p:sldId id="290" r:id="rId40"/>
    <p:sldId id="291" r:id="rId41"/>
    <p:sldId id="292" r:id="rId42"/>
    <p:sldId id="293" r:id="rId43"/>
  </p:sldIdLst>
  <p:sldSz cx="9144000" cy="6858000" type="screen4x3"/>
  <p:notesSz cx="6858000" cy="9144000"/>
  <p:defaultTextStyle>
    <a:defPPr>
      <a:defRPr lang="ru-RU"/>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539941-27A8-4BCF-AB33-A8E0BAC973BF}" v="29" dt="2022-10-31T18:28:44.0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141" autoAdjust="0"/>
  </p:normalViewPr>
  <p:slideViewPr>
    <p:cSldViewPr>
      <p:cViewPr varScale="1">
        <p:scale>
          <a:sx n="63" d="100"/>
          <a:sy n="63" d="100"/>
        </p:scale>
        <p:origin x="1954" y="6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V. Manakhov" userId="56fc202244518b9b" providerId="LiveId" clId="{CC539941-27A8-4BCF-AB33-A8E0BAC973BF}"/>
    <pc:docChg chg="custSel modSld">
      <pc:chgData name="D.V. Manakhov" userId="56fc202244518b9b" providerId="LiveId" clId="{CC539941-27A8-4BCF-AB33-A8E0BAC973BF}" dt="2022-10-31T18:38:14.856" v="85" actId="20577"/>
      <pc:docMkLst>
        <pc:docMk/>
      </pc:docMkLst>
      <pc:sldChg chg="modNotesTx">
        <pc:chgData name="D.V. Manakhov" userId="56fc202244518b9b" providerId="LiveId" clId="{CC539941-27A8-4BCF-AB33-A8E0BAC973BF}" dt="2022-10-31T18:23:06.040" v="8" actId="20577"/>
        <pc:sldMkLst>
          <pc:docMk/>
          <pc:sldMk cId="0" sldId="258"/>
        </pc:sldMkLst>
      </pc:sldChg>
      <pc:sldChg chg="modNotesTx">
        <pc:chgData name="D.V. Manakhov" userId="56fc202244518b9b" providerId="LiveId" clId="{CC539941-27A8-4BCF-AB33-A8E0BAC973BF}" dt="2022-10-31T18:23:59.094" v="21" actId="20577"/>
        <pc:sldMkLst>
          <pc:docMk/>
          <pc:sldMk cId="0" sldId="263"/>
        </pc:sldMkLst>
      </pc:sldChg>
      <pc:sldChg chg="modAnim modNotesTx">
        <pc:chgData name="D.V. Manakhov" userId="56fc202244518b9b" providerId="LiveId" clId="{CC539941-27A8-4BCF-AB33-A8E0BAC973BF}" dt="2022-10-31T18:29:03.548" v="69" actId="20577"/>
        <pc:sldMkLst>
          <pc:docMk/>
          <pc:sldMk cId="0" sldId="267"/>
        </pc:sldMkLst>
      </pc:sldChg>
      <pc:sldChg chg="modNotesTx">
        <pc:chgData name="D.V. Manakhov" userId="56fc202244518b9b" providerId="LiveId" clId="{CC539941-27A8-4BCF-AB33-A8E0BAC973BF}" dt="2022-10-31T18:30:09.192" v="71" actId="20577"/>
        <pc:sldMkLst>
          <pc:docMk/>
          <pc:sldMk cId="0" sldId="274"/>
        </pc:sldMkLst>
      </pc:sldChg>
      <pc:sldChg chg="modNotesTx">
        <pc:chgData name="D.V. Manakhov" userId="56fc202244518b9b" providerId="LiveId" clId="{CC539941-27A8-4BCF-AB33-A8E0BAC973BF}" dt="2022-10-31T18:34:25.418" v="79" actId="20577"/>
        <pc:sldMkLst>
          <pc:docMk/>
          <pc:sldMk cId="0" sldId="276"/>
        </pc:sldMkLst>
      </pc:sldChg>
      <pc:sldChg chg="modNotesTx">
        <pc:chgData name="D.V. Manakhov" userId="56fc202244518b9b" providerId="LiveId" clId="{CC539941-27A8-4BCF-AB33-A8E0BAC973BF}" dt="2022-10-31T18:34:52.936" v="81" actId="20577"/>
        <pc:sldMkLst>
          <pc:docMk/>
          <pc:sldMk cId="0" sldId="283"/>
        </pc:sldMkLst>
      </pc:sldChg>
      <pc:sldChg chg="modNotesTx">
        <pc:chgData name="D.V. Manakhov" userId="56fc202244518b9b" providerId="LiveId" clId="{CC539941-27A8-4BCF-AB33-A8E0BAC973BF}" dt="2022-10-31T18:36:34.258" v="83" actId="20577"/>
        <pc:sldMkLst>
          <pc:docMk/>
          <pc:sldMk cId="0" sldId="287"/>
        </pc:sldMkLst>
      </pc:sldChg>
      <pc:sldChg chg="modNotesTx">
        <pc:chgData name="D.V. Manakhov" userId="56fc202244518b9b" providerId="LiveId" clId="{CC539941-27A8-4BCF-AB33-A8E0BAC973BF}" dt="2022-10-31T18:38:14.856" v="85" actId="20577"/>
        <pc:sldMkLst>
          <pc:docMk/>
          <pc:sldMk cId="0" sldId="292"/>
        </pc:sldMkLst>
      </pc:sldChg>
      <pc:sldChg chg="modNotesTx">
        <pc:chgData name="D.V. Manakhov" userId="56fc202244518b9b" providerId="LiveId" clId="{CC539941-27A8-4BCF-AB33-A8E0BAC973BF}" dt="2022-10-31T18:33:03.298" v="75" actId="20577"/>
        <pc:sldMkLst>
          <pc:docMk/>
          <pc:sldMk cId="0" sldId="29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7EFDE8D1-9E67-4F15-A291-C62DF19F5477}"/>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ru-RU" altLang="ru-RU"/>
          </a:p>
        </p:txBody>
      </p:sp>
      <p:sp>
        <p:nvSpPr>
          <p:cNvPr id="84995" name="Rectangle 3">
            <a:extLst>
              <a:ext uri="{FF2B5EF4-FFF2-40B4-BE49-F238E27FC236}">
                <a16:creationId xmlns:a16="http://schemas.microsoft.com/office/drawing/2014/main" id="{D6BD1DF7-D246-4B2B-9AB0-A885632F2D2B}"/>
              </a:ext>
            </a:extLst>
          </p:cNvPr>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ru-RU" altLang="ru-RU"/>
          </a:p>
        </p:txBody>
      </p:sp>
      <p:sp>
        <p:nvSpPr>
          <p:cNvPr id="2052" name="Rectangle 4">
            <a:extLst>
              <a:ext uri="{FF2B5EF4-FFF2-40B4-BE49-F238E27FC236}">
                <a16:creationId xmlns:a16="http://schemas.microsoft.com/office/drawing/2014/main" id="{802C2F7F-2178-4EE4-AC73-57ED9C0B5E3A}"/>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4997" name="Rectangle 5">
            <a:extLst>
              <a:ext uri="{FF2B5EF4-FFF2-40B4-BE49-F238E27FC236}">
                <a16:creationId xmlns:a16="http://schemas.microsoft.com/office/drawing/2014/main" id="{99F762DB-546B-4DE6-8FD2-9A5390D29767}"/>
              </a:ext>
            </a:extLst>
          </p:cNvPr>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ru-RU" altLang="ru-RU" noProof="0"/>
              <a:t>Образец текста</a:t>
            </a:r>
          </a:p>
          <a:p>
            <a:pPr lvl="1"/>
            <a:r>
              <a:rPr lang="ru-RU" altLang="ru-RU" noProof="0"/>
              <a:t>Второй уровень</a:t>
            </a:r>
          </a:p>
          <a:p>
            <a:pPr lvl="2"/>
            <a:r>
              <a:rPr lang="ru-RU" altLang="ru-RU" noProof="0"/>
              <a:t>Третий уровень</a:t>
            </a:r>
          </a:p>
          <a:p>
            <a:pPr lvl="3"/>
            <a:r>
              <a:rPr lang="ru-RU" altLang="ru-RU" noProof="0"/>
              <a:t>Четвертый уровень</a:t>
            </a:r>
          </a:p>
          <a:p>
            <a:pPr lvl="4"/>
            <a:r>
              <a:rPr lang="ru-RU" altLang="ru-RU" noProof="0"/>
              <a:t>Пятый уровень</a:t>
            </a:r>
          </a:p>
        </p:txBody>
      </p:sp>
      <p:sp>
        <p:nvSpPr>
          <p:cNvPr id="84998" name="Rectangle 6">
            <a:extLst>
              <a:ext uri="{FF2B5EF4-FFF2-40B4-BE49-F238E27FC236}">
                <a16:creationId xmlns:a16="http://schemas.microsoft.com/office/drawing/2014/main" id="{5908300B-76B8-4473-AC8A-ABD6F6BAD927}"/>
              </a:ext>
            </a:extLst>
          </p:cNvPr>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ru-RU" altLang="ru-RU"/>
          </a:p>
        </p:txBody>
      </p:sp>
      <p:sp>
        <p:nvSpPr>
          <p:cNvPr id="84999" name="Rectangle 7">
            <a:extLst>
              <a:ext uri="{FF2B5EF4-FFF2-40B4-BE49-F238E27FC236}">
                <a16:creationId xmlns:a16="http://schemas.microsoft.com/office/drawing/2014/main" id="{ECFF7C40-75FE-421D-8727-AC06F13D0A93}"/>
              </a:ext>
            </a:extLst>
          </p:cNvPr>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072C3A04-E43B-4203-BCB9-21424E0B1B34}"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Образ слайда 1">
            <a:extLst>
              <a:ext uri="{FF2B5EF4-FFF2-40B4-BE49-F238E27FC236}">
                <a16:creationId xmlns:a16="http://schemas.microsoft.com/office/drawing/2014/main" id="{E1DB79EA-4475-43C4-AD75-B621B61CDBFC}"/>
              </a:ext>
            </a:extLst>
          </p:cNvPr>
          <p:cNvSpPr>
            <a:spLocks noGrp="1" noRot="1" noChangeAspect="1" noChangeArrowheads="1" noTextEdit="1"/>
          </p:cNvSpPr>
          <p:nvPr>
            <p:ph type="sldImg"/>
          </p:nvPr>
        </p:nvSpPr>
        <p:spPr>
          <a:ln/>
        </p:spPr>
      </p:sp>
      <p:sp>
        <p:nvSpPr>
          <p:cNvPr id="6147" name="Заметки 2">
            <a:extLst>
              <a:ext uri="{FF2B5EF4-FFF2-40B4-BE49-F238E27FC236}">
                <a16:creationId xmlns:a16="http://schemas.microsoft.com/office/drawing/2014/main" id="{8BCC5AB5-D313-4656-BA19-3C3DDFF1B2E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ru-RU" sz="1800">
                <a:latin typeface="Times New Roman" panose="02020603050405020304" pitchFamily="18" charset="0"/>
                <a:cs typeface="Times New Roman" panose="02020603050405020304" pitchFamily="18" charset="0"/>
              </a:rPr>
              <a:t>Атом — наименьшая частица химического элемента, носитель его химических свойств. </a:t>
            </a:r>
          </a:p>
        </p:txBody>
      </p:sp>
      <p:sp>
        <p:nvSpPr>
          <p:cNvPr id="6148" name="Номер слайда 3">
            <a:extLst>
              <a:ext uri="{FF2B5EF4-FFF2-40B4-BE49-F238E27FC236}">
                <a16:creationId xmlns:a16="http://schemas.microsoft.com/office/drawing/2014/main" id="{7C03673D-0BB8-4CB8-946F-609B867A635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D091699-B5D4-478D-90D0-28A31CA098EF}" type="slidenum">
              <a:rPr lang="ru-RU" altLang="ru-RU" smtClean="0"/>
              <a:pPr/>
              <a:t>3</a:t>
            </a:fld>
            <a:endParaRPr lang="ru-RU" alt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Образ слайда 1">
            <a:extLst>
              <a:ext uri="{FF2B5EF4-FFF2-40B4-BE49-F238E27FC236}">
                <a16:creationId xmlns:a16="http://schemas.microsoft.com/office/drawing/2014/main" id="{6A56706D-591E-48DD-A816-765295F974A2}"/>
              </a:ext>
            </a:extLst>
          </p:cNvPr>
          <p:cNvSpPr>
            <a:spLocks noGrp="1" noRot="1" noChangeAspect="1" noChangeArrowheads="1" noTextEdit="1"/>
          </p:cNvSpPr>
          <p:nvPr>
            <p:ph type="sldImg"/>
          </p:nvPr>
        </p:nvSpPr>
        <p:spPr>
          <a:ln/>
        </p:spPr>
      </p:sp>
      <p:sp>
        <p:nvSpPr>
          <p:cNvPr id="30723" name="Заметки 2">
            <a:extLst>
              <a:ext uri="{FF2B5EF4-FFF2-40B4-BE49-F238E27FC236}">
                <a16:creationId xmlns:a16="http://schemas.microsoft.com/office/drawing/2014/main" id="{762F8DCC-24AE-45B4-8329-D78D8F309B2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ru-RU" sz="1800">
                <a:latin typeface="Times New Roman" panose="02020603050405020304" pitchFamily="18" charset="0"/>
                <a:cs typeface="Times New Roman" panose="02020603050405020304" pitchFamily="18" charset="0"/>
              </a:rPr>
              <a:t>Спектр альфа-частиц дискретный. У большинства известных альфа-радиоактивных изотопов энергия альфа-частиц лежит в пределах от 2 до 9 МэВ. Времена жизни альфа-радиоактивных ядер колеблются в огромном интервале значений, примерно от 3•10</a:t>
            </a:r>
            <a:r>
              <a:rPr lang="ru-RU" altLang="ru-RU" sz="1800" baseline="30000">
                <a:latin typeface="Times New Roman" panose="02020603050405020304" pitchFamily="18" charset="0"/>
                <a:cs typeface="Times New Roman" panose="02020603050405020304" pitchFamily="18" charset="0"/>
              </a:rPr>
              <a:t>-7</a:t>
            </a:r>
            <a:r>
              <a:rPr lang="ru-RU" altLang="ru-RU" sz="1800">
                <a:latin typeface="Times New Roman" panose="02020603050405020304" pitchFamily="18" charset="0"/>
                <a:cs typeface="Times New Roman" panose="02020603050405020304" pitchFamily="18" charset="0"/>
              </a:rPr>
              <a:t> сек для </a:t>
            </a:r>
            <a:r>
              <a:rPr lang="ru-RU" altLang="ru-RU" sz="1800" baseline="30000">
                <a:latin typeface="Times New Roman" panose="02020603050405020304" pitchFamily="18" charset="0"/>
                <a:cs typeface="Times New Roman" panose="02020603050405020304" pitchFamily="18" charset="0"/>
              </a:rPr>
              <a:t>212</a:t>
            </a:r>
            <a:r>
              <a:rPr lang="ru-RU" altLang="ru-RU" sz="1800">
                <a:latin typeface="Times New Roman" panose="02020603050405020304" pitchFamily="18" charset="0"/>
                <a:cs typeface="Times New Roman" panose="02020603050405020304" pitchFamily="18" charset="0"/>
              </a:rPr>
              <a:t>Po до 2•10</a:t>
            </a:r>
            <a:r>
              <a:rPr lang="ru-RU" altLang="ru-RU" sz="1800" baseline="30000">
                <a:latin typeface="Times New Roman" panose="02020603050405020304" pitchFamily="18" charset="0"/>
                <a:cs typeface="Times New Roman" panose="02020603050405020304" pitchFamily="18" charset="0"/>
              </a:rPr>
              <a:t>19</a:t>
            </a:r>
            <a:r>
              <a:rPr lang="ru-RU" altLang="ru-RU" sz="1800">
                <a:latin typeface="Times New Roman" panose="02020603050405020304" pitchFamily="18" charset="0"/>
                <a:cs typeface="Times New Roman" panose="02020603050405020304" pitchFamily="18" charset="0"/>
              </a:rPr>
              <a:t> лет для </a:t>
            </a:r>
            <a:r>
              <a:rPr lang="ru-RU" altLang="ru-RU" sz="1800" baseline="30000">
                <a:latin typeface="Times New Roman" panose="02020603050405020304" pitchFamily="18" charset="0"/>
                <a:cs typeface="Times New Roman" panose="02020603050405020304" pitchFamily="18" charset="0"/>
              </a:rPr>
              <a:t>209</a:t>
            </a:r>
            <a:r>
              <a:rPr lang="en-US" altLang="ru-RU" sz="1800">
                <a:latin typeface="Times New Roman" panose="02020603050405020304" pitchFamily="18" charset="0"/>
                <a:cs typeface="Times New Roman" panose="02020603050405020304" pitchFamily="18" charset="0"/>
              </a:rPr>
              <a:t>Bi</a:t>
            </a:r>
            <a:r>
              <a:rPr lang="ru-RU" altLang="ru-RU" sz="1800">
                <a:latin typeface="Times New Roman" panose="02020603050405020304" pitchFamily="18" charset="0"/>
                <a:cs typeface="Times New Roman" panose="02020603050405020304" pitchFamily="18" charset="0"/>
              </a:rPr>
              <a:t>.</a:t>
            </a:r>
          </a:p>
        </p:txBody>
      </p:sp>
      <p:sp>
        <p:nvSpPr>
          <p:cNvPr id="30724" name="Номер слайда 3">
            <a:extLst>
              <a:ext uri="{FF2B5EF4-FFF2-40B4-BE49-F238E27FC236}">
                <a16:creationId xmlns:a16="http://schemas.microsoft.com/office/drawing/2014/main" id="{C90FCF10-C25F-4B73-8DF7-FDBD4F2E55C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145E1C9-BEE5-4291-8815-6DF328235B16}" type="slidenum">
              <a:rPr lang="ru-RU" altLang="ru-RU" smtClean="0"/>
              <a:pPr/>
              <a:t>18</a:t>
            </a:fld>
            <a:endParaRPr lang="ru-RU" alt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Образ слайда 1">
            <a:extLst>
              <a:ext uri="{FF2B5EF4-FFF2-40B4-BE49-F238E27FC236}">
                <a16:creationId xmlns:a16="http://schemas.microsoft.com/office/drawing/2014/main" id="{761432CF-6038-4C4A-90C9-8409E139DB3F}"/>
              </a:ext>
            </a:extLst>
          </p:cNvPr>
          <p:cNvSpPr>
            <a:spLocks noGrp="1" noRot="1" noChangeAspect="1" noChangeArrowheads="1" noTextEdit="1"/>
          </p:cNvSpPr>
          <p:nvPr>
            <p:ph type="sldImg"/>
          </p:nvPr>
        </p:nvSpPr>
        <p:spPr>
          <a:ln/>
        </p:spPr>
      </p:sp>
      <p:sp>
        <p:nvSpPr>
          <p:cNvPr id="33795" name="Заметки 2">
            <a:extLst>
              <a:ext uri="{FF2B5EF4-FFF2-40B4-BE49-F238E27FC236}">
                <a16:creationId xmlns:a16="http://schemas.microsoft.com/office/drawing/2014/main" id="{CB5A52D9-E6DD-4313-9BC3-B7CC5AECC5E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ru-RU" sz="1800">
                <a:latin typeface="Times New Roman" panose="02020603050405020304" pitchFamily="18" charset="0"/>
                <a:cs typeface="Times New Roman" panose="02020603050405020304" pitchFamily="18" charset="0"/>
              </a:rPr>
              <a:t>Испускаемые ядрами бета-частицы не моноэнергетичны.</a:t>
            </a:r>
          </a:p>
          <a:p>
            <a:endParaRPr lang="ru-RU" altLang="ru-RU"/>
          </a:p>
        </p:txBody>
      </p:sp>
      <p:sp>
        <p:nvSpPr>
          <p:cNvPr id="33796" name="Номер слайда 3">
            <a:extLst>
              <a:ext uri="{FF2B5EF4-FFF2-40B4-BE49-F238E27FC236}">
                <a16:creationId xmlns:a16="http://schemas.microsoft.com/office/drawing/2014/main" id="{7BDB6A50-B889-4E34-8AEF-70829F1F5D2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FAE70B8-1D29-403E-9305-53595725EB01}" type="slidenum">
              <a:rPr lang="ru-RU" altLang="ru-RU" smtClean="0"/>
              <a:pPr/>
              <a:t>20</a:t>
            </a:fld>
            <a:endParaRPr lang="ru-RU" alt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Образ слайда 1">
            <a:extLst>
              <a:ext uri="{FF2B5EF4-FFF2-40B4-BE49-F238E27FC236}">
                <a16:creationId xmlns:a16="http://schemas.microsoft.com/office/drawing/2014/main" id="{CA37BDE5-7B72-44CF-85B4-A8D820E95087}"/>
              </a:ext>
            </a:extLst>
          </p:cNvPr>
          <p:cNvSpPr>
            <a:spLocks noGrp="1" noRot="1" noChangeAspect="1" noChangeArrowheads="1" noTextEdit="1"/>
          </p:cNvSpPr>
          <p:nvPr>
            <p:ph type="sldImg"/>
          </p:nvPr>
        </p:nvSpPr>
        <p:spPr>
          <a:ln/>
        </p:spPr>
      </p:sp>
      <p:sp>
        <p:nvSpPr>
          <p:cNvPr id="35843" name="Заметки 2">
            <a:extLst>
              <a:ext uri="{FF2B5EF4-FFF2-40B4-BE49-F238E27FC236}">
                <a16:creationId xmlns:a16="http://schemas.microsoft.com/office/drawing/2014/main" id="{609A130B-3941-4203-9DDA-B71FC72DBFB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ru-RU" sz="1800">
                <a:latin typeface="Times New Roman" panose="02020603050405020304" pitchFamily="18" charset="0"/>
                <a:cs typeface="Times New Roman" panose="02020603050405020304" pitchFamily="18" charset="0"/>
              </a:rPr>
              <a:t>Непрерывность бета-спектров объясняется тем, что при каждом акте распада полная энергия бета-переходов распределяется по вероятностым законам между бета-частицей и нейтрино (или антинейтрино). Нейтрино и антинейтрино это незаряженные элементарные чатицы с близкой к нулю, но конечной массой покоя. Наблюдаемое несоответствие энергии бета-частиц расчетным величинам ставило под сомнение справедливость закона сохранения энергии в микромире. Вольфганг Паули в 1930 году предположил, что при бета-распаде одновременно с электроном рождается какая-то частица с очень малой массой, которая и уносит недостающую часть энергии. Незамеченной эта частица остаевалась потому, что не имеет электрического заряда и не участвует во взаимодействиях, по которым обычно регистрируют частицы. Только к 1953 году существование нейтрино было Фредериком Райнесом и Клайдом Коэном.</a:t>
            </a:r>
          </a:p>
        </p:txBody>
      </p:sp>
      <p:sp>
        <p:nvSpPr>
          <p:cNvPr id="35844" name="Номер слайда 3">
            <a:extLst>
              <a:ext uri="{FF2B5EF4-FFF2-40B4-BE49-F238E27FC236}">
                <a16:creationId xmlns:a16="http://schemas.microsoft.com/office/drawing/2014/main" id="{A2FF551F-3A1E-49C4-B420-48AD837B1A5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3B502DB-5526-42F4-A594-7042CB5777ED}" type="slidenum">
              <a:rPr lang="ru-RU" altLang="ru-RU" smtClean="0"/>
              <a:pPr/>
              <a:t>21</a:t>
            </a:fld>
            <a:endParaRPr lang="ru-RU" alt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Образ слайда 1">
            <a:extLst>
              <a:ext uri="{FF2B5EF4-FFF2-40B4-BE49-F238E27FC236}">
                <a16:creationId xmlns:a16="http://schemas.microsoft.com/office/drawing/2014/main" id="{6B33F6B9-1495-4DB9-9339-1834DF6EE95D}"/>
              </a:ext>
            </a:extLst>
          </p:cNvPr>
          <p:cNvSpPr>
            <a:spLocks noGrp="1" noRot="1" noChangeAspect="1" noChangeArrowheads="1" noTextEdit="1"/>
          </p:cNvSpPr>
          <p:nvPr>
            <p:ph type="sldImg"/>
          </p:nvPr>
        </p:nvSpPr>
        <p:spPr>
          <a:ln/>
        </p:spPr>
      </p:sp>
      <p:sp>
        <p:nvSpPr>
          <p:cNvPr id="37891" name="Заметки 2">
            <a:extLst>
              <a:ext uri="{FF2B5EF4-FFF2-40B4-BE49-F238E27FC236}">
                <a16:creationId xmlns:a16="http://schemas.microsoft.com/office/drawing/2014/main" id="{E3A07B14-CA32-49E2-B83B-5D7ED14F96F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ru-RU" sz="1800">
                <a:latin typeface="Times New Roman" panose="02020603050405020304" pitchFamily="18" charset="0"/>
                <a:cs typeface="Times New Roman" panose="02020603050405020304" pitchFamily="18" charset="0"/>
              </a:rPr>
              <a:t>Максимальная кинетическая энергия бета-частиц определяется по разности масс. </a:t>
            </a:r>
            <a:endParaRPr lang="ru-RU" altLang="ru-RU"/>
          </a:p>
        </p:txBody>
      </p:sp>
      <p:sp>
        <p:nvSpPr>
          <p:cNvPr id="37892" name="Номер слайда 3">
            <a:extLst>
              <a:ext uri="{FF2B5EF4-FFF2-40B4-BE49-F238E27FC236}">
                <a16:creationId xmlns:a16="http://schemas.microsoft.com/office/drawing/2014/main" id="{1A85AA14-92E3-48CC-92FB-C0F6279C5F4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DF2E17F-6C15-43B7-A960-C76ABFF80B23}" type="slidenum">
              <a:rPr lang="ru-RU" altLang="ru-RU" smtClean="0"/>
              <a:pPr/>
              <a:t>22</a:t>
            </a:fld>
            <a:endParaRPr lang="ru-RU" alt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Образ слайда 1">
            <a:extLst>
              <a:ext uri="{FF2B5EF4-FFF2-40B4-BE49-F238E27FC236}">
                <a16:creationId xmlns:a16="http://schemas.microsoft.com/office/drawing/2014/main" id="{6478FD7B-6563-432C-821A-AB0AF254D60B}"/>
              </a:ext>
            </a:extLst>
          </p:cNvPr>
          <p:cNvSpPr>
            <a:spLocks noGrp="1" noRot="1" noChangeAspect="1" noChangeArrowheads="1" noTextEdit="1"/>
          </p:cNvSpPr>
          <p:nvPr>
            <p:ph type="sldImg"/>
          </p:nvPr>
        </p:nvSpPr>
        <p:spPr>
          <a:ln/>
        </p:spPr>
      </p:sp>
      <p:sp>
        <p:nvSpPr>
          <p:cNvPr id="39939" name="Заметки 2">
            <a:extLst>
              <a:ext uri="{FF2B5EF4-FFF2-40B4-BE49-F238E27FC236}">
                <a16:creationId xmlns:a16="http://schemas.microsoft.com/office/drawing/2014/main" id="{2F676BA9-64D1-4AF9-8A45-925AFCEA200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ru-RU" sz="1800">
                <a:latin typeface="Times New Roman" panose="02020603050405020304" pitchFamily="18" charset="0"/>
                <a:cs typeface="Times New Roman" panose="02020603050405020304" pitchFamily="18" charset="0"/>
              </a:rPr>
              <a:t>Бета-минус-распад характерен для ядер с относительным избытком нейтронов. </a:t>
            </a:r>
          </a:p>
        </p:txBody>
      </p:sp>
      <p:sp>
        <p:nvSpPr>
          <p:cNvPr id="39940" name="Номер слайда 3">
            <a:extLst>
              <a:ext uri="{FF2B5EF4-FFF2-40B4-BE49-F238E27FC236}">
                <a16:creationId xmlns:a16="http://schemas.microsoft.com/office/drawing/2014/main" id="{D2C62C60-8414-4F0D-B4D6-3FF16CB720E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A08F372-5C1C-4FCA-A2F9-B9A5B13CBA71}" type="slidenum">
              <a:rPr lang="ru-RU" altLang="ru-RU" smtClean="0"/>
              <a:pPr/>
              <a:t>23</a:t>
            </a:fld>
            <a:endParaRPr lang="ru-RU" alt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Образ слайда 1">
            <a:extLst>
              <a:ext uri="{FF2B5EF4-FFF2-40B4-BE49-F238E27FC236}">
                <a16:creationId xmlns:a16="http://schemas.microsoft.com/office/drawing/2014/main" id="{98D11B27-ACEA-4298-BE81-E3D8AC15887B}"/>
              </a:ext>
            </a:extLst>
          </p:cNvPr>
          <p:cNvSpPr>
            <a:spLocks noGrp="1" noRot="1" noChangeAspect="1" noChangeArrowheads="1" noTextEdit="1"/>
          </p:cNvSpPr>
          <p:nvPr>
            <p:ph type="sldImg"/>
          </p:nvPr>
        </p:nvSpPr>
        <p:spPr>
          <a:ln/>
        </p:spPr>
      </p:sp>
      <p:sp>
        <p:nvSpPr>
          <p:cNvPr id="41987" name="Заметки 2">
            <a:extLst>
              <a:ext uri="{FF2B5EF4-FFF2-40B4-BE49-F238E27FC236}">
                <a16:creationId xmlns:a16="http://schemas.microsoft.com/office/drawing/2014/main" id="{AEA79782-27AD-47E8-ACA9-8BDF655BEF6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ru-RU" dirty="0"/>
              <a:t>Для ядер с относительным избытком протонов характерен бета-плюс-распад.</a:t>
            </a:r>
            <a:endParaRPr lang="en-US" altLang="ru-RU" dirty="0"/>
          </a:p>
          <a:p>
            <a:r>
              <a:rPr lang="en-US" altLang="ru-RU" sz="1800" dirty="0">
                <a:latin typeface="Times New Roman" panose="02020603050405020304" pitchFamily="18" charset="0"/>
                <a:cs typeface="Times New Roman" panose="02020603050405020304" pitchFamily="18" charset="0"/>
              </a:rPr>
              <a:t>@ </a:t>
            </a:r>
            <a:r>
              <a:rPr lang="ru-RU" altLang="ru-RU" sz="1800" dirty="0">
                <a:latin typeface="Times New Roman" panose="02020603050405020304" pitchFamily="18" charset="0"/>
                <a:cs typeface="Times New Roman" panose="02020603050405020304" pitchFamily="18" charset="0"/>
              </a:rPr>
              <a:t>Испускаемые при бета-плюс-распаде позитроны взаимодействуя с электронами среды, быстро аннигилируются, образуя на каждый акт взаимодействия два гамма-кванта (</a:t>
            </a:r>
            <a:r>
              <a:rPr lang="ru-RU" altLang="ru-RU" sz="1800" dirty="0" err="1">
                <a:latin typeface="Times New Roman" panose="02020603050405020304" pitchFamily="18" charset="0"/>
                <a:cs typeface="Times New Roman" panose="02020603050405020304" pitchFamily="18" charset="0"/>
              </a:rPr>
              <a:t>аннигиляционные</a:t>
            </a:r>
            <a:r>
              <a:rPr lang="ru-RU" altLang="ru-RU" sz="1800" dirty="0">
                <a:latin typeface="Times New Roman" panose="02020603050405020304" pitchFamily="18" charset="0"/>
                <a:cs typeface="Times New Roman" panose="02020603050405020304" pitchFamily="18" charset="0"/>
              </a:rPr>
              <a:t> гамма-кванты) с энергиями 0,511 МэВ, соответствующими полной массе покоя позитрона и электрона.</a:t>
            </a:r>
          </a:p>
        </p:txBody>
      </p:sp>
      <p:sp>
        <p:nvSpPr>
          <p:cNvPr id="41988" name="Номер слайда 3">
            <a:extLst>
              <a:ext uri="{FF2B5EF4-FFF2-40B4-BE49-F238E27FC236}">
                <a16:creationId xmlns:a16="http://schemas.microsoft.com/office/drawing/2014/main" id="{1A4C5F66-6707-4865-8C3C-3794F4A525A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EBB8542-9E45-42BF-B6A4-34F498EE015C}" type="slidenum">
              <a:rPr lang="ru-RU" altLang="ru-RU" smtClean="0"/>
              <a:pPr/>
              <a:t>24</a:t>
            </a:fld>
            <a:endParaRPr lang="ru-RU" alt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Образ слайда 1">
            <a:extLst>
              <a:ext uri="{FF2B5EF4-FFF2-40B4-BE49-F238E27FC236}">
                <a16:creationId xmlns:a16="http://schemas.microsoft.com/office/drawing/2014/main" id="{F911B14E-FC08-4777-8D8F-0DF72FBD0629}"/>
              </a:ext>
            </a:extLst>
          </p:cNvPr>
          <p:cNvSpPr>
            <a:spLocks noGrp="1" noRot="1" noChangeAspect="1" noChangeArrowheads="1" noTextEdit="1"/>
          </p:cNvSpPr>
          <p:nvPr>
            <p:ph type="sldImg"/>
          </p:nvPr>
        </p:nvSpPr>
        <p:spPr>
          <a:ln/>
        </p:spPr>
      </p:sp>
      <p:sp>
        <p:nvSpPr>
          <p:cNvPr id="44035" name="Заметки 2">
            <a:extLst>
              <a:ext uri="{FF2B5EF4-FFF2-40B4-BE49-F238E27FC236}">
                <a16:creationId xmlns:a16="http://schemas.microsoft.com/office/drawing/2014/main" id="{A4BCBF16-A0D4-4823-8CCD-8C8B067B1E6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ru-RU" sz="1800">
                <a:latin typeface="Times New Roman" panose="02020603050405020304" pitchFamily="18" charset="0"/>
                <a:cs typeface="Times New Roman" panose="02020603050405020304" pitchFamily="18" charset="0"/>
              </a:rPr>
              <a:t>Один из протонов ядра может превратиться в нейтрон путем захвата электрона. Это явление наблюдается в протоноизбыточных ядрах в тех случаях, кода энергия ядра недостаточна для излучения позитрона. Чаще всего захватывается электрон ближайшего к ядру </a:t>
            </a:r>
            <a:r>
              <a:rPr lang="en-US" altLang="ru-RU" sz="1800">
                <a:latin typeface="Times New Roman" panose="02020603050405020304" pitchFamily="18" charset="0"/>
                <a:cs typeface="Times New Roman" panose="02020603050405020304" pitchFamily="18" charset="0"/>
              </a:rPr>
              <a:t>K</a:t>
            </a:r>
            <a:r>
              <a:rPr lang="ru-RU" altLang="ru-RU" sz="1800">
                <a:latin typeface="Times New Roman" panose="02020603050405020304" pitchFamily="18" charset="0"/>
                <a:cs typeface="Times New Roman" panose="02020603050405020304" pitchFamily="18" charset="0"/>
              </a:rPr>
              <a:t>-слоя. В результате образуются два продукта: конечное ядро и нейтрино. Практически вся энергия при этом уносится нейтрино.</a:t>
            </a:r>
          </a:p>
          <a:p>
            <a:endParaRPr lang="ru-RU" altLang="ru-RU" sz="1800">
              <a:latin typeface="Times New Roman" panose="02020603050405020304" pitchFamily="18" charset="0"/>
              <a:cs typeface="Times New Roman" panose="02020603050405020304" pitchFamily="18" charset="0"/>
            </a:endParaRPr>
          </a:p>
          <a:p>
            <a:endParaRPr lang="ru-RU" altLang="ru-RU"/>
          </a:p>
        </p:txBody>
      </p:sp>
      <p:sp>
        <p:nvSpPr>
          <p:cNvPr id="44036" name="Номер слайда 3">
            <a:extLst>
              <a:ext uri="{FF2B5EF4-FFF2-40B4-BE49-F238E27FC236}">
                <a16:creationId xmlns:a16="http://schemas.microsoft.com/office/drawing/2014/main" id="{FFEEE80A-FBC6-4D53-A4AE-3E4CAD708FF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9629214-725F-43F4-85DF-BA89A41CB3A4}" type="slidenum">
              <a:rPr lang="ru-RU" altLang="ru-RU" smtClean="0"/>
              <a:pPr/>
              <a:t>25</a:t>
            </a:fld>
            <a:endParaRPr lang="ru-RU" alt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Образ слайда 1">
            <a:extLst>
              <a:ext uri="{FF2B5EF4-FFF2-40B4-BE49-F238E27FC236}">
                <a16:creationId xmlns:a16="http://schemas.microsoft.com/office/drawing/2014/main" id="{7C891A86-BE7C-4DDA-BBF4-58FCC72C9043}"/>
              </a:ext>
            </a:extLst>
          </p:cNvPr>
          <p:cNvSpPr>
            <a:spLocks noGrp="1" noRot="1" noChangeAspect="1" noChangeArrowheads="1" noTextEdit="1"/>
          </p:cNvSpPr>
          <p:nvPr>
            <p:ph type="sldImg"/>
          </p:nvPr>
        </p:nvSpPr>
        <p:spPr>
          <a:ln/>
        </p:spPr>
      </p:sp>
      <p:sp>
        <p:nvSpPr>
          <p:cNvPr id="46083" name="Заметки 2">
            <a:extLst>
              <a:ext uri="{FF2B5EF4-FFF2-40B4-BE49-F238E27FC236}">
                <a16:creationId xmlns:a16="http://schemas.microsoft.com/office/drawing/2014/main" id="{C4540DBB-3DB6-4A72-BB84-734CF30F57F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600"/>
              </a:spcBef>
              <a:spcAft>
                <a:spcPts val="600"/>
              </a:spcAft>
            </a:pPr>
            <a:r>
              <a:rPr lang="ru-RU" altLang="ru-RU" sz="1800">
                <a:latin typeface="Times New Roman" panose="02020603050405020304" pitchFamily="18" charset="0"/>
                <a:cs typeface="Times New Roman" panose="02020603050405020304" pitchFamily="18" charset="0"/>
              </a:rPr>
              <a:t>После </a:t>
            </a:r>
            <a:r>
              <a:rPr lang="en-US" altLang="ru-RU" sz="1800">
                <a:latin typeface="Times New Roman" panose="02020603050405020304" pitchFamily="18" charset="0"/>
                <a:cs typeface="Times New Roman" panose="02020603050405020304" pitchFamily="18" charset="0"/>
              </a:rPr>
              <a:t>K</a:t>
            </a:r>
            <a:r>
              <a:rPr lang="ru-RU" altLang="ru-RU" sz="1800">
                <a:latin typeface="Times New Roman" panose="02020603050405020304" pitchFamily="18" charset="0"/>
                <a:cs typeface="Times New Roman" panose="02020603050405020304" pitchFamily="18" charset="0"/>
              </a:rPr>
              <a:t>- или </a:t>
            </a:r>
            <a:r>
              <a:rPr lang="en-US" altLang="ru-RU" sz="1800">
                <a:latin typeface="Times New Roman" panose="02020603050405020304" pitchFamily="18" charset="0"/>
                <a:cs typeface="Times New Roman" panose="02020603050405020304" pitchFamily="18" charset="0"/>
              </a:rPr>
              <a:t>L</a:t>
            </a:r>
            <a:r>
              <a:rPr lang="ru-RU" altLang="ru-RU" sz="1800">
                <a:latin typeface="Times New Roman" panose="02020603050405020304" pitchFamily="18" charset="0"/>
                <a:cs typeface="Times New Roman" panose="02020603050405020304" pitchFamily="18" charset="0"/>
              </a:rPr>
              <a:t>-захвата электроны с более высоких орбиталей переходят на вакантные места нижних орбиталей. Энергия, равная разности связей электронов может выделиться в виде характеристического рентгеновского или гамма излучения.</a:t>
            </a:r>
          </a:p>
          <a:p>
            <a:pPr>
              <a:spcBef>
                <a:spcPts val="600"/>
              </a:spcBef>
              <a:spcAft>
                <a:spcPts val="600"/>
              </a:spcAft>
            </a:pPr>
            <a:r>
              <a:rPr lang="ru-RU" altLang="ru-RU" sz="1800">
                <a:latin typeface="Times New Roman" panose="02020603050405020304" pitchFamily="18" charset="0"/>
                <a:cs typeface="Times New Roman" panose="02020603050405020304" pitchFamily="18" charset="0"/>
              </a:rPr>
              <a:t>Энергия возбуждения атома может непосредственно передается одному или нескольким орбитальным электронам. Так как получаемая этими электронами энергия выше их энергии связи в атоме, происходит их вылет из атома. Эти электроны называются электронами Оже, они всегда имеют дискретные значения энергий. </a:t>
            </a:r>
          </a:p>
          <a:p>
            <a:pPr>
              <a:spcBef>
                <a:spcPts val="600"/>
              </a:spcBef>
              <a:spcAft>
                <a:spcPts val="600"/>
              </a:spcAft>
            </a:pPr>
            <a:r>
              <a:rPr lang="ru-RU" altLang="ru-RU" sz="1800">
                <a:latin typeface="Times New Roman" panose="02020603050405020304" pitchFamily="18" charset="0"/>
                <a:cs typeface="Times New Roman" panose="02020603050405020304" pitchFamily="18" charset="0"/>
              </a:rPr>
              <a:t>Процесс перестройки электронных оболочек, вызванных электронным захватом, может включать в себя целый ряд актов последовательного испускания характеристического рентгеновского или гамма-излучения и электронов Оже со все более удаленных от ядра орбиталей.</a:t>
            </a:r>
          </a:p>
        </p:txBody>
      </p:sp>
      <p:sp>
        <p:nvSpPr>
          <p:cNvPr id="46084" name="Номер слайда 3">
            <a:extLst>
              <a:ext uri="{FF2B5EF4-FFF2-40B4-BE49-F238E27FC236}">
                <a16:creationId xmlns:a16="http://schemas.microsoft.com/office/drawing/2014/main" id="{8CB8EB5D-8F55-444B-AB16-E30E5A18B27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B788DB5-33AD-48CD-9813-CCBF3F39BEEB}" type="slidenum">
              <a:rPr lang="ru-RU" altLang="ru-RU" smtClean="0"/>
              <a:pPr/>
              <a:t>26</a:t>
            </a:fld>
            <a:endParaRPr lang="ru-RU" alt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Образ слайда 1">
            <a:extLst>
              <a:ext uri="{FF2B5EF4-FFF2-40B4-BE49-F238E27FC236}">
                <a16:creationId xmlns:a16="http://schemas.microsoft.com/office/drawing/2014/main" id="{931E2B19-41B9-4C2D-91D0-E43B0F4794DC}"/>
              </a:ext>
            </a:extLst>
          </p:cNvPr>
          <p:cNvSpPr>
            <a:spLocks noGrp="1" noRot="1" noChangeAspect="1" noChangeArrowheads="1" noTextEdit="1"/>
          </p:cNvSpPr>
          <p:nvPr>
            <p:ph type="sldImg"/>
          </p:nvPr>
        </p:nvSpPr>
        <p:spPr>
          <a:ln/>
        </p:spPr>
      </p:sp>
      <p:sp>
        <p:nvSpPr>
          <p:cNvPr id="49155" name="Заметки 2">
            <a:extLst>
              <a:ext uri="{FF2B5EF4-FFF2-40B4-BE49-F238E27FC236}">
                <a16:creationId xmlns:a16="http://schemas.microsoft.com/office/drawing/2014/main" id="{AC1B6C2C-085F-415C-B280-AB4FB899318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600"/>
              </a:spcBef>
              <a:spcAft>
                <a:spcPts val="600"/>
              </a:spcAft>
            </a:pPr>
            <a:r>
              <a:rPr lang="ru-RU" altLang="ru-RU" sz="1800">
                <a:latin typeface="Times New Roman" panose="02020603050405020304" pitchFamily="18" charset="0"/>
                <a:cs typeface="Times New Roman" panose="02020603050405020304" pitchFamily="18" charset="0"/>
              </a:rPr>
              <a:t>Спонтанное деление - процесс, в котором тяжелые ядра распадаются на два (иногда три) осколка. Спонтанное деление наблюдается у тяжелых ядер с зарядом более 90, часто оно сопровождается испусканием 2-3 нейтронов.</a:t>
            </a:r>
          </a:p>
          <a:p>
            <a:pPr>
              <a:spcBef>
                <a:spcPts val="600"/>
              </a:spcBef>
              <a:spcAft>
                <a:spcPts val="600"/>
              </a:spcAft>
            </a:pPr>
            <a:r>
              <a:rPr lang="ru-RU" altLang="ru-RU" sz="1800">
                <a:latin typeface="Times New Roman" panose="02020603050405020304" pitchFamily="18" charset="0"/>
                <a:cs typeface="Times New Roman" panose="02020603050405020304" pitchFamily="18" charset="0"/>
              </a:rPr>
              <a:t>Обнаружено происходящее с очень малой вероятностью резко несимметричное спонтанное деление с испусканием в качестве легких осколков ядер </a:t>
            </a:r>
            <a:r>
              <a:rPr lang="ru-RU" altLang="ru-RU" sz="1800" baseline="30000">
                <a:latin typeface="Times New Roman" panose="02020603050405020304" pitchFamily="18" charset="0"/>
                <a:cs typeface="Times New Roman" panose="02020603050405020304" pitchFamily="18" charset="0"/>
              </a:rPr>
              <a:t>14</a:t>
            </a:r>
            <a:r>
              <a:rPr lang="ru-RU" altLang="ru-RU" sz="1800">
                <a:latin typeface="Times New Roman" panose="02020603050405020304" pitchFamily="18" charset="0"/>
                <a:cs typeface="Times New Roman" panose="02020603050405020304" pitchFamily="18" charset="0"/>
              </a:rPr>
              <a:t>C, </a:t>
            </a:r>
            <a:r>
              <a:rPr lang="ru-RU" altLang="ru-RU" sz="1800" baseline="30000">
                <a:latin typeface="Times New Roman" panose="02020603050405020304" pitchFamily="18" charset="0"/>
                <a:cs typeface="Times New Roman" panose="02020603050405020304" pitchFamily="18" charset="0"/>
              </a:rPr>
              <a:t>22</a:t>
            </a:r>
            <a:r>
              <a:rPr lang="ru-RU" altLang="ru-RU" sz="1800">
                <a:latin typeface="Times New Roman" panose="02020603050405020304" pitchFamily="18" charset="0"/>
                <a:cs typeface="Times New Roman" panose="02020603050405020304" pitchFamily="18" charset="0"/>
              </a:rPr>
              <a:t>Na, </a:t>
            </a:r>
            <a:r>
              <a:rPr lang="ru-RU" altLang="ru-RU" sz="1800" baseline="30000">
                <a:latin typeface="Times New Roman" panose="02020603050405020304" pitchFamily="18" charset="0"/>
                <a:cs typeface="Times New Roman" panose="02020603050405020304" pitchFamily="18" charset="0"/>
              </a:rPr>
              <a:t>28</a:t>
            </a:r>
            <a:r>
              <a:rPr lang="ru-RU" altLang="ru-RU" sz="1800">
                <a:latin typeface="Times New Roman" panose="02020603050405020304" pitchFamily="18" charset="0"/>
                <a:cs typeface="Times New Roman" panose="02020603050405020304" pitchFamily="18" charset="0"/>
              </a:rPr>
              <a:t>Mg и др. (другое название этого типа деления - кластерная радиоактивность). В редчайших случаях искусственно полученные радиоактивные ядра при распаде испускают 1 или 2 протона.</a:t>
            </a:r>
          </a:p>
          <a:p>
            <a:pPr>
              <a:spcBef>
                <a:spcPts val="600"/>
              </a:spcBef>
              <a:spcAft>
                <a:spcPts val="600"/>
              </a:spcAft>
            </a:pPr>
            <a:r>
              <a:rPr lang="ru-RU" altLang="ru-RU" sz="1800">
                <a:latin typeface="Times New Roman" panose="02020603050405020304" pitchFamily="18" charset="0"/>
                <a:cs typeface="Times New Roman" panose="02020603050405020304" pitchFamily="18" charset="0"/>
              </a:rPr>
              <a:t>Многие радиоактивные ядра способны претерпевать превращения не одного, а нескольких типов. Так, ядра </a:t>
            </a:r>
            <a:r>
              <a:rPr lang="ru-RU" altLang="ru-RU" sz="1800" baseline="30000">
                <a:latin typeface="Times New Roman" panose="02020603050405020304" pitchFamily="18" charset="0"/>
                <a:cs typeface="Times New Roman" panose="02020603050405020304" pitchFamily="18" charset="0"/>
              </a:rPr>
              <a:t>238</a:t>
            </a:r>
            <a:r>
              <a:rPr lang="ru-RU" altLang="ru-RU" sz="1800">
                <a:latin typeface="Times New Roman" panose="02020603050405020304" pitchFamily="18" charset="0"/>
                <a:cs typeface="Times New Roman" panose="02020603050405020304" pitchFamily="18" charset="0"/>
              </a:rPr>
              <a:t>U способны одновременно к α-распаду и спонтанному делению. В этих случаях указывают на вероятность распада по данному типу. Основным каналом распада </a:t>
            </a:r>
            <a:r>
              <a:rPr lang="ru-RU" altLang="ru-RU" sz="1800" baseline="30000">
                <a:latin typeface="Times New Roman" panose="02020603050405020304" pitchFamily="18" charset="0"/>
                <a:cs typeface="Times New Roman" panose="02020603050405020304" pitchFamily="18" charset="0"/>
              </a:rPr>
              <a:t>238</a:t>
            </a:r>
            <a:r>
              <a:rPr lang="ru-RU" altLang="ru-RU" sz="1800">
                <a:latin typeface="Times New Roman" panose="02020603050405020304" pitchFamily="18" charset="0"/>
                <a:cs typeface="Times New Roman" panose="02020603050405020304" pitchFamily="18" charset="0"/>
              </a:rPr>
              <a:t>U является α-распад. Поэтому период полураспада спонтанного деления </a:t>
            </a:r>
            <a:r>
              <a:rPr lang="ru-RU" altLang="ru-RU" sz="1800" baseline="30000">
                <a:latin typeface="Times New Roman" panose="02020603050405020304" pitchFamily="18" charset="0"/>
                <a:cs typeface="Times New Roman" panose="02020603050405020304" pitchFamily="18" charset="0"/>
              </a:rPr>
              <a:t>238</a:t>
            </a:r>
            <a:r>
              <a:rPr lang="ru-RU" altLang="ru-RU" sz="1800">
                <a:latin typeface="Times New Roman" panose="02020603050405020304" pitchFamily="18" charset="0"/>
                <a:cs typeface="Times New Roman" panose="02020603050405020304" pitchFamily="18" charset="0"/>
              </a:rPr>
              <a:t>U спонтанного деления существенно больше периода полураспада по α-каналу.</a:t>
            </a:r>
          </a:p>
        </p:txBody>
      </p:sp>
      <p:sp>
        <p:nvSpPr>
          <p:cNvPr id="49156" name="Номер слайда 3">
            <a:extLst>
              <a:ext uri="{FF2B5EF4-FFF2-40B4-BE49-F238E27FC236}">
                <a16:creationId xmlns:a16="http://schemas.microsoft.com/office/drawing/2014/main" id="{E651A060-403A-445F-B600-904F39BACBD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7655EA7-A2E4-43B9-A013-230FBCC2FFBF}" type="slidenum">
              <a:rPr lang="ru-RU" altLang="ru-RU" smtClean="0"/>
              <a:pPr/>
              <a:t>28</a:t>
            </a:fld>
            <a:endParaRPr lang="ru-RU" altLang="ru-R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Образ слайда 1">
            <a:extLst>
              <a:ext uri="{FF2B5EF4-FFF2-40B4-BE49-F238E27FC236}">
                <a16:creationId xmlns:a16="http://schemas.microsoft.com/office/drawing/2014/main" id="{483A2B3A-3017-439B-9831-62466BA64ABE}"/>
              </a:ext>
            </a:extLst>
          </p:cNvPr>
          <p:cNvSpPr>
            <a:spLocks noGrp="1" noRot="1" noChangeAspect="1" noChangeArrowheads="1" noTextEdit="1"/>
          </p:cNvSpPr>
          <p:nvPr>
            <p:ph type="sldImg"/>
          </p:nvPr>
        </p:nvSpPr>
        <p:spPr>
          <a:ln/>
        </p:spPr>
      </p:sp>
      <p:sp>
        <p:nvSpPr>
          <p:cNvPr id="51203" name="Заметки 2">
            <a:extLst>
              <a:ext uri="{FF2B5EF4-FFF2-40B4-BE49-F238E27FC236}">
                <a16:creationId xmlns:a16="http://schemas.microsoft.com/office/drawing/2014/main" id="{641533AA-D658-40A8-AC44-C93306DF319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600"/>
              </a:spcBef>
              <a:spcAft>
                <a:spcPts val="600"/>
              </a:spcAft>
            </a:pPr>
            <a:r>
              <a:rPr lang="ru-RU" altLang="ru-RU" sz="1800" dirty="0">
                <a:latin typeface="Times New Roman" panose="02020603050405020304" pitchFamily="18" charset="0"/>
                <a:cs typeface="Times New Roman" panose="02020603050405020304" pitchFamily="18" charset="0"/>
              </a:rPr>
              <a:t>Вероятность спонтанного деления в основном определяется проницаемостью "барьера деления". Вероятность спонтанного деления увеличивается с увеличением параметра деления Z</a:t>
            </a:r>
            <a:r>
              <a:rPr lang="ru-RU" altLang="ru-RU" sz="1800" baseline="30000" dirty="0">
                <a:latin typeface="Times New Roman" panose="02020603050405020304" pitchFamily="18" charset="0"/>
                <a:cs typeface="Times New Roman" panose="02020603050405020304" pitchFamily="18" charset="0"/>
              </a:rPr>
              <a:t>2</a:t>
            </a:r>
            <a:r>
              <a:rPr lang="ru-RU" altLang="ru-RU" sz="1800" dirty="0">
                <a:latin typeface="Times New Roman" panose="02020603050405020304" pitchFamily="18" charset="0"/>
                <a:cs typeface="Times New Roman" panose="02020603050405020304" pitchFamily="18" charset="0"/>
              </a:rPr>
              <a:t>/A. В целом период спонтанного деления уменьшается при переходе от менее тяжелых ядер к более тяжелым от</a:t>
            </a:r>
            <a:r>
              <a:rPr lang="en-US" altLang="ru-RU" sz="1800" dirty="0">
                <a:latin typeface="Times New Roman" panose="02020603050405020304" pitchFamily="18" charset="0"/>
                <a:cs typeface="Times New Roman" panose="02020603050405020304" pitchFamily="18" charset="0"/>
              </a:rPr>
              <a:t> @</a:t>
            </a:r>
            <a:r>
              <a:rPr lang="ru-RU" altLang="ru-RU" sz="1800" dirty="0">
                <a:latin typeface="Times New Roman" panose="02020603050405020304" pitchFamily="18" charset="0"/>
                <a:cs typeface="Times New Roman" panose="02020603050405020304" pitchFamily="18" charset="0"/>
              </a:rPr>
              <a:t> </a:t>
            </a:r>
            <a:r>
              <a:rPr lang="en-US" altLang="ru-RU" sz="1800" dirty="0">
                <a:latin typeface="Times New Roman" panose="02020603050405020304" pitchFamily="18" charset="0"/>
                <a:cs typeface="Times New Roman" panose="02020603050405020304" pitchFamily="18" charset="0"/>
              </a:rPr>
              <a:t>T</a:t>
            </a:r>
            <a:r>
              <a:rPr lang="ru-RU" altLang="ru-RU" sz="1800" baseline="-25000" dirty="0">
                <a:latin typeface="Times New Roman" panose="02020603050405020304" pitchFamily="18" charset="0"/>
                <a:cs typeface="Times New Roman" panose="02020603050405020304" pitchFamily="18" charset="0"/>
              </a:rPr>
              <a:t>1/2</a:t>
            </a:r>
            <a:r>
              <a:rPr lang="ru-RU" altLang="ru-RU" sz="1800" dirty="0">
                <a:latin typeface="Times New Roman" panose="02020603050405020304" pitchFamily="18" charset="0"/>
                <a:cs typeface="Times New Roman" panose="02020603050405020304" pitchFamily="18" charset="0"/>
              </a:rPr>
              <a:t>=10</a:t>
            </a:r>
            <a:r>
              <a:rPr lang="ru-RU" altLang="ru-RU" sz="1800" baseline="30000" dirty="0">
                <a:latin typeface="Times New Roman" panose="02020603050405020304" pitchFamily="18" charset="0"/>
                <a:cs typeface="Times New Roman" panose="02020603050405020304" pitchFamily="18" charset="0"/>
              </a:rPr>
              <a:t>20</a:t>
            </a:r>
            <a:r>
              <a:rPr lang="ru-RU" altLang="ru-RU" sz="1800" dirty="0">
                <a:latin typeface="Times New Roman" panose="02020603050405020304" pitchFamily="18" charset="0"/>
                <a:cs typeface="Times New Roman" panose="02020603050405020304" pitchFamily="18" charset="0"/>
              </a:rPr>
              <a:t> лет для </a:t>
            </a:r>
            <a:r>
              <a:rPr lang="ru-RU" altLang="ru-RU" sz="1800" baseline="30000" dirty="0">
                <a:latin typeface="Times New Roman" panose="02020603050405020304" pitchFamily="18" charset="0"/>
                <a:cs typeface="Times New Roman" panose="02020603050405020304" pitchFamily="18" charset="0"/>
              </a:rPr>
              <a:t>232</a:t>
            </a:r>
            <a:r>
              <a:rPr lang="ru-RU" altLang="ru-RU" sz="1800" baseline="-25000" dirty="0">
                <a:latin typeface="Times New Roman" panose="02020603050405020304" pitchFamily="18" charset="0"/>
                <a:cs typeface="Times New Roman" panose="02020603050405020304" pitchFamily="18" charset="0"/>
              </a:rPr>
              <a:t>90</a:t>
            </a:r>
            <a:r>
              <a:rPr lang="ru-RU" altLang="ru-RU" sz="1800" dirty="0">
                <a:latin typeface="Times New Roman" panose="02020603050405020304" pitchFamily="18" charset="0"/>
                <a:cs typeface="Times New Roman" panose="02020603050405020304" pitchFamily="18" charset="0"/>
              </a:rPr>
              <a:t>Th до</a:t>
            </a:r>
            <a:r>
              <a:rPr lang="en-US" altLang="ru-RU" sz="1800" dirty="0">
                <a:latin typeface="Times New Roman" panose="02020603050405020304" pitchFamily="18" charset="0"/>
                <a:cs typeface="Times New Roman" panose="02020603050405020304" pitchFamily="18" charset="0"/>
              </a:rPr>
              <a:t> @</a:t>
            </a:r>
            <a:r>
              <a:rPr lang="ru-RU" altLang="ru-RU" sz="1800" dirty="0">
                <a:latin typeface="Times New Roman" panose="02020603050405020304" pitchFamily="18" charset="0"/>
                <a:cs typeface="Times New Roman" panose="02020603050405020304" pitchFamily="18" charset="0"/>
              </a:rPr>
              <a:t> 6 мкс для </a:t>
            </a:r>
            <a:r>
              <a:rPr lang="ru-RU" altLang="ru-RU" sz="1800" baseline="30000" dirty="0">
                <a:latin typeface="Times New Roman" panose="02020603050405020304" pitchFamily="18" charset="0"/>
                <a:cs typeface="Times New Roman" panose="02020603050405020304" pitchFamily="18" charset="0"/>
              </a:rPr>
              <a:t>250</a:t>
            </a:r>
            <a:r>
              <a:rPr lang="ru-RU" altLang="ru-RU" sz="1800" baseline="-25000" dirty="0">
                <a:latin typeface="Times New Roman" panose="02020603050405020304" pitchFamily="18" charset="0"/>
                <a:cs typeface="Times New Roman" panose="02020603050405020304" pitchFamily="18" charset="0"/>
              </a:rPr>
              <a:t>102</a:t>
            </a:r>
            <a:r>
              <a:rPr lang="ru-RU" altLang="ru-RU" sz="1800" dirty="0">
                <a:latin typeface="Times New Roman" panose="02020603050405020304" pitchFamily="18" charset="0"/>
                <a:cs typeface="Times New Roman" panose="02020603050405020304" pitchFamily="18" charset="0"/>
              </a:rPr>
              <a:t>No.</a:t>
            </a:r>
          </a:p>
          <a:p>
            <a:pPr>
              <a:spcBef>
                <a:spcPts val="600"/>
              </a:spcBef>
              <a:spcAft>
                <a:spcPts val="600"/>
              </a:spcAft>
            </a:pPr>
            <a:r>
              <a:rPr lang="ru-RU" altLang="ru-RU" sz="1800" dirty="0">
                <a:latin typeface="Times New Roman" panose="02020603050405020304" pitchFamily="18" charset="0"/>
                <a:cs typeface="Times New Roman" panose="02020603050405020304" pitchFamily="18" charset="0"/>
              </a:rPr>
              <a:t>При Z</a:t>
            </a:r>
            <a:r>
              <a:rPr lang="ru-RU" altLang="ru-RU" sz="1800" baseline="30000" dirty="0">
                <a:latin typeface="Times New Roman" panose="02020603050405020304" pitchFamily="18" charset="0"/>
                <a:cs typeface="Times New Roman" panose="02020603050405020304" pitchFamily="18" charset="0"/>
              </a:rPr>
              <a:t>2</a:t>
            </a:r>
            <a:r>
              <a:rPr lang="ru-RU" altLang="ru-RU" sz="1800" dirty="0">
                <a:latin typeface="Times New Roman" panose="02020603050405020304" pitchFamily="18" charset="0"/>
                <a:cs typeface="Times New Roman" panose="02020603050405020304" pitchFamily="18" charset="0"/>
              </a:rPr>
              <a:t>/А = 48 барьер деления исчезает и ядра с таким или большим параметром деления неустойчивы к мгновенному (</a:t>
            </a:r>
            <a:r>
              <a:rPr lang="ru-RU" altLang="ru-RU" sz="1800" i="1" dirty="0">
                <a:latin typeface="Times New Roman" panose="02020603050405020304" pitchFamily="18" charset="0"/>
                <a:cs typeface="Times New Roman" panose="02020603050405020304" pitchFamily="18" charset="0"/>
              </a:rPr>
              <a:t>за время ~ 10</a:t>
            </a:r>
            <a:r>
              <a:rPr lang="ru-RU" altLang="ru-RU" sz="1800" i="1" baseline="30000" dirty="0">
                <a:latin typeface="Times New Roman" panose="02020603050405020304" pitchFamily="18" charset="0"/>
                <a:cs typeface="Times New Roman" panose="02020603050405020304" pitchFamily="18" charset="0"/>
              </a:rPr>
              <a:t>-2</a:t>
            </a:r>
            <a:r>
              <a:rPr lang="en-US" altLang="ru-RU" sz="1800" i="1" baseline="30000" dirty="0">
                <a:latin typeface="Times New Roman" panose="02020603050405020304" pitchFamily="18" charset="0"/>
                <a:cs typeface="Times New Roman" panose="02020603050405020304" pitchFamily="18" charset="0"/>
              </a:rPr>
              <a:t>3</a:t>
            </a:r>
            <a:r>
              <a:rPr lang="ru-RU" altLang="ru-RU" sz="1800" i="1" dirty="0">
                <a:latin typeface="Times New Roman" panose="02020603050405020304" pitchFamily="18" charset="0"/>
                <a:cs typeface="Times New Roman" panose="02020603050405020304" pitchFamily="18" charset="0"/>
              </a:rPr>
              <a:t>c</a:t>
            </a:r>
            <a:r>
              <a:rPr lang="ru-RU" altLang="ru-RU" sz="1800" dirty="0">
                <a:latin typeface="Times New Roman" panose="02020603050405020304" pitchFamily="18" charset="0"/>
                <a:cs typeface="Times New Roman" panose="02020603050405020304" pitchFamily="18" charset="0"/>
              </a:rPr>
              <a:t>) спонтанному делению. Спонтанное деление ограничивает область существования устойчивых или долгоживущих ядер со стороны больших значений Z и A.</a:t>
            </a:r>
          </a:p>
        </p:txBody>
      </p:sp>
      <p:sp>
        <p:nvSpPr>
          <p:cNvPr id="51204" name="Номер слайда 3">
            <a:extLst>
              <a:ext uri="{FF2B5EF4-FFF2-40B4-BE49-F238E27FC236}">
                <a16:creationId xmlns:a16="http://schemas.microsoft.com/office/drawing/2014/main" id="{B1BFA441-7108-46B6-AC5F-CA86D0D28E6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AFF4763-6385-47D3-B3BA-131A105890F4}" type="slidenum">
              <a:rPr lang="ru-RU" altLang="ru-RU" smtClean="0"/>
              <a:pPr/>
              <a:t>29</a:t>
            </a:fld>
            <a:endParaRPr lang="ru-RU" alt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Образ слайда 1">
            <a:extLst>
              <a:ext uri="{FF2B5EF4-FFF2-40B4-BE49-F238E27FC236}">
                <a16:creationId xmlns:a16="http://schemas.microsoft.com/office/drawing/2014/main" id="{570FC52B-6B45-412D-8C44-3D583F0D265D}"/>
              </a:ext>
            </a:extLst>
          </p:cNvPr>
          <p:cNvSpPr>
            <a:spLocks noGrp="1" noRot="1" noChangeAspect="1" noChangeArrowheads="1" noTextEdit="1"/>
          </p:cNvSpPr>
          <p:nvPr>
            <p:ph type="sldImg"/>
          </p:nvPr>
        </p:nvSpPr>
        <p:spPr>
          <a:ln/>
        </p:spPr>
      </p:sp>
      <p:sp>
        <p:nvSpPr>
          <p:cNvPr id="8195" name="Заметки 2">
            <a:extLst>
              <a:ext uri="{FF2B5EF4-FFF2-40B4-BE49-F238E27FC236}">
                <a16:creationId xmlns:a16="http://schemas.microsoft.com/office/drawing/2014/main" id="{7F40FACB-EA50-42FC-A79C-2EA7702E13A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600"/>
              </a:spcBef>
              <a:spcAft>
                <a:spcPts val="600"/>
              </a:spcAft>
            </a:pPr>
            <a:r>
              <a:rPr lang="ru-RU" altLang="ru-RU" sz="1800">
                <a:latin typeface="Times New Roman" panose="02020603050405020304" pitchFamily="18" charset="0"/>
                <a:cs typeface="Times New Roman" panose="02020603050405020304" pitchFamily="18" charset="0"/>
              </a:rPr>
              <a:t>Электроны образуют электронные оболочки атома. Электронные оболочки атома не имеют строго определённой границы; значения размеров атома в большей или меньшей степени зависят от способов их определения.</a:t>
            </a:r>
          </a:p>
          <a:p>
            <a:pPr>
              <a:spcBef>
                <a:spcPts val="600"/>
              </a:spcBef>
              <a:spcAft>
                <a:spcPts val="600"/>
              </a:spcAft>
            </a:pPr>
            <a:r>
              <a:rPr lang="en-US" altLang="ru-RU" sz="1800">
                <a:latin typeface="Times New Roman" panose="02020603050405020304" pitchFamily="18" charset="0"/>
                <a:cs typeface="Times New Roman" panose="02020603050405020304" pitchFamily="18" charset="0"/>
              </a:rPr>
              <a:t>B</a:t>
            </a:r>
            <a:r>
              <a:rPr lang="ru-RU" altLang="ru-RU" sz="1800">
                <a:latin typeface="Times New Roman" panose="02020603050405020304" pitchFamily="18" charset="0"/>
                <a:cs typeface="Times New Roman" panose="02020603050405020304" pitchFamily="18" charset="0"/>
              </a:rPr>
              <a:t> сложном атоме имеются взаимодействующие друг с другом одинаковые частицы — электроны. Взаимное отталкивание электронов в многоэлектронном атоме существенно уменьшает прочность их связи с ядром.</a:t>
            </a:r>
          </a:p>
          <a:p>
            <a:pPr>
              <a:spcBef>
                <a:spcPts val="600"/>
              </a:spcBef>
              <a:spcAft>
                <a:spcPts val="600"/>
              </a:spcAft>
            </a:pPr>
            <a:r>
              <a:rPr lang="ru-RU" altLang="ru-RU" sz="1800">
                <a:latin typeface="Times New Roman" panose="02020603050405020304" pitchFamily="18" charset="0"/>
                <a:cs typeface="Times New Roman" panose="02020603050405020304" pitchFamily="18" charset="0"/>
              </a:rPr>
              <a:t>Учитывая неразличимость взаимодействующих между собой электронов, имеет смысл говорить только о квантовых состояниях атома в целом. </a:t>
            </a:r>
          </a:p>
          <a:p>
            <a:r>
              <a:rPr lang="ru-RU" altLang="ru-RU" sz="1800">
                <a:latin typeface="Times New Roman" panose="02020603050405020304" pitchFamily="18" charset="0"/>
                <a:cs typeface="Times New Roman" panose="02020603050405020304" pitchFamily="18" charset="0"/>
              </a:rPr>
              <a:t>Согласно квантовой механике, состояние электрона полностью определяется дискретными значениями четырёх физических величин – квантовых чисел. </a:t>
            </a:r>
            <a:endParaRPr lang="ru-RU" altLang="ru-RU"/>
          </a:p>
        </p:txBody>
      </p:sp>
      <p:sp>
        <p:nvSpPr>
          <p:cNvPr id="8196" name="Номер слайда 3">
            <a:extLst>
              <a:ext uri="{FF2B5EF4-FFF2-40B4-BE49-F238E27FC236}">
                <a16:creationId xmlns:a16="http://schemas.microsoft.com/office/drawing/2014/main" id="{2434751C-8ED9-4DC5-9583-A7062CA6890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33DD5D4-9830-404E-8083-79EDE8A4092F}" type="slidenum">
              <a:rPr lang="ru-RU" altLang="ru-RU" smtClean="0"/>
              <a:pPr/>
              <a:t>4</a:t>
            </a:fld>
            <a:endParaRPr lang="ru-RU" altLang="ru-R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Образ слайда 1">
            <a:extLst>
              <a:ext uri="{FF2B5EF4-FFF2-40B4-BE49-F238E27FC236}">
                <a16:creationId xmlns:a16="http://schemas.microsoft.com/office/drawing/2014/main" id="{30FBD2F8-6B1F-40DE-A9BC-C8A41AF30353}"/>
              </a:ext>
            </a:extLst>
          </p:cNvPr>
          <p:cNvSpPr>
            <a:spLocks noGrp="1" noRot="1" noChangeAspect="1" noChangeArrowheads="1" noTextEdit="1"/>
          </p:cNvSpPr>
          <p:nvPr>
            <p:ph type="sldImg"/>
          </p:nvPr>
        </p:nvSpPr>
        <p:spPr>
          <a:ln/>
        </p:spPr>
      </p:sp>
      <p:sp>
        <p:nvSpPr>
          <p:cNvPr id="53251" name="Заметки 2">
            <a:extLst>
              <a:ext uri="{FF2B5EF4-FFF2-40B4-BE49-F238E27FC236}">
                <a16:creationId xmlns:a16="http://schemas.microsoft.com/office/drawing/2014/main" id="{0538CBFD-83E6-434A-9F5D-8A4EB420B91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ru-RU">
                <a:latin typeface="Times New Roman" panose="02020603050405020304" pitchFamily="18" charset="0"/>
                <a:cs typeface="Times New Roman" panose="02020603050405020304" pitchFamily="18" charset="0"/>
              </a:rPr>
              <a:t>В изотопах Z &lt; 92-95 деление происходит преимущественно с образованием двух осколков деления с отношением масс тяжёлого и лёгкого осколков 3:2. С ростом Z  распределение осколков становится более симметричным и при Z &gt; 100 преобладает симметричное деление с образованием одинаковых по массе осколков.</a:t>
            </a:r>
          </a:p>
        </p:txBody>
      </p:sp>
      <p:sp>
        <p:nvSpPr>
          <p:cNvPr id="53252" name="Номер слайда 3">
            <a:extLst>
              <a:ext uri="{FF2B5EF4-FFF2-40B4-BE49-F238E27FC236}">
                <a16:creationId xmlns:a16="http://schemas.microsoft.com/office/drawing/2014/main" id="{EC976206-F37E-44BD-8423-4E74BE4AC83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5688827-A948-47EC-ABD9-11626C50606D}" type="slidenum">
              <a:rPr lang="ru-RU" altLang="ru-RU" smtClean="0"/>
              <a:pPr/>
              <a:t>30</a:t>
            </a:fld>
            <a:endParaRPr lang="ru-RU" altLang="ru-R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Образ слайда 1">
            <a:extLst>
              <a:ext uri="{FF2B5EF4-FFF2-40B4-BE49-F238E27FC236}">
                <a16:creationId xmlns:a16="http://schemas.microsoft.com/office/drawing/2014/main" id="{8A34169F-9E81-4B80-9D7F-348B1A7426EC}"/>
              </a:ext>
            </a:extLst>
          </p:cNvPr>
          <p:cNvSpPr>
            <a:spLocks noGrp="1" noRot="1" noChangeAspect="1" noChangeArrowheads="1" noTextEdit="1"/>
          </p:cNvSpPr>
          <p:nvPr>
            <p:ph type="sldImg"/>
          </p:nvPr>
        </p:nvSpPr>
        <p:spPr>
          <a:ln/>
        </p:spPr>
      </p:sp>
      <p:sp>
        <p:nvSpPr>
          <p:cNvPr id="55299" name="Заметки 2">
            <a:extLst>
              <a:ext uri="{FF2B5EF4-FFF2-40B4-BE49-F238E27FC236}">
                <a16:creationId xmlns:a16="http://schemas.microsoft.com/office/drawing/2014/main" id="{CFA9B6D5-BC43-4B96-927B-680B82E2A6C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ru-RU" sz="1800" dirty="0">
                <a:latin typeface="Times New Roman" panose="02020603050405020304" pitchFamily="18" charset="0"/>
                <a:cs typeface="Times New Roman" panose="02020603050405020304" pitchFamily="18" charset="0"/>
              </a:rPr>
              <a:t>За счет радиоактивного распада число радиоактивных ядер непрерывно уменьшается, подчиняясь закону радиоактивного распада. Этот закон носит вероятностный характер и справедлив для большого числа ядер. Это значит, что для отдельного ядра невозможно предсказать, когда оно распадется и сколько времени просуществует. Для большого числа ядер число актов распада в единицу времени (скорость распада) прямо пропорциональна числу ядер. Это основной закон радиоактивного распада в дифференциальной форме.</a:t>
            </a:r>
          </a:p>
          <a:p>
            <a:r>
              <a:rPr lang="ru-RU" altLang="ru-RU" sz="1800" dirty="0">
                <a:latin typeface="Times New Roman" panose="02020603050405020304" pitchFamily="18" charset="0"/>
                <a:cs typeface="Times New Roman" panose="02020603050405020304" pitchFamily="18" charset="0"/>
              </a:rPr>
              <a:t>Изменение температуры, давления, электрических и магнитных полей и других факторов внешней среды в доступных для измерения пределах практически не сказывается на величине постоянной распада (за исключением распада, связанного с захватом орбитального электрона – посредством изменения электронной плотности в атоме, которая может зависеть от ионизации атомов, вида химических связей, в меньшей степени от давления и температуры окружающей среды).</a:t>
            </a:r>
          </a:p>
          <a:p>
            <a:r>
              <a:rPr lang="en-US" altLang="ru-RU" sz="1800" dirty="0">
                <a:latin typeface="Times New Roman" panose="02020603050405020304" pitchFamily="18" charset="0"/>
                <a:cs typeface="Times New Roman" panose="02020603050405020304" pitchFamily="18" charset="0"/>
              </a:rPr>
              <a:t>@ </a:t>
            </a:r>
            <a:r>
              <a:rPr lang="ru-RU" altLang="ru-RU" sz="1800" dirty="0">
                <a:latin typeface="Times New Roman" panose="02020603050405020304" pitchFamily="18" charset="0"/>
                <a:cs typeface="Times New Roman" panose="02020603050405020304" pitchFamily="18" charset="0"/>
              </a:rPr>
              <a:t>Решение уравнения основного закона радиоактивного распада дает экспоненциальный закон для числа ядер, более удобный для расчетов.</a:t>
            </a:r>
          </a:p>
          <a:p>
            <a:r>
              <a:rPr lang="en-US" altLang="ru-RU" sz="1800" dirty="0">
                <a:latin typeface="Times New Roman" panose="02020603050405020304" pitchFamily="18" charset="0"/>
                <a:cs typeface="Times New Roman" panose="02020603050405020304" pitchFamily="18" charset="0"/>
              </a:rPr>
              <a:t>@ </a:t>
            </a:r>
            <a:r>
              <a:rPr lang="ru-RU" altLang="ru-RU" sz="1800" dirty="0">
                <a:latin typeface="Times New Roman" panose="02020603050405020304" pitchFamily="18" charset="0"/>
                <a:cs typeface="Times New Roman" panose="02020603050405020304" pitchFamily="18" charset="0"/>
              </a:rPr>
              <a:t>Умножая обе части на постоянную распада, мы получим этот закон для активностей.</a:t>
            </a:r>
          </a:p>
        </p:txBody>
      </p:sp>
      <p:sp>
        <p:nvSpPr>
          <p:cNvPr id="55300" name="Номер слайда 3">
            <a:extLst>
              <a:ext uri="{FF2B5EF4-FFF2-40B4-BE49-F238E27FC236}">
                <a16:creationId xmlns:a16="http://schemas.microsoft.com/office/drawing/2014/main" id="{0D6E22E6-D08F-4D3A-A511-F8C38574DCD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CD4A6B4-ED0B-4AB8-A8B7-F23FCCE978A6}" type="slidenum">
              <a:rPr lang="ru-RU" altLang="ru-RU" smtClean="0"/>
              <a:pPr/>
              <a:t>31</a:t>
            </a:fld>
            <a:endParaRPr lang="ru-RU" altLang="ru-RU"/>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Образ слайда 1">
            <a:extLst>
              <a:ext uri="{FF2B5EF4-FFF2-40B4-BE49-F238E27FC236}">
                <a16:creationId xmlns:a16="http://schemas.microsoft.com/office/drawing/2014/main" id="{F1F8F702-1B7E-40CE-8E53-775CC0AFD8AD}"/>
              </a:ext>
            </a:extLst>
          </p:cNvPr>
          <p:cNvSpPr>
            <a:spLocks noGrp="1" noRot="1" noChangeAspect="1" noChangeArrowheads="1" noTextEdit="1"/>
          </p:cNvSpPr>
          <p:nvPr>
            <p:ph type="sldImg"/>
          </p:nvPr>
        </p:nvSpPr>
        <p:spPr>
          <a:ln/>
        </p:spPr>
      </p:sp>
      <p:sp>
        <p:nvSpPr>
          <p:cNvPr id="57347" name="Заметки 2">
            <a:extLst>
              <a:ext uri="{FF2B5EF4-FFF2-40B4-BE49-F238E27FC236}">
                <a16:creationId xmlns:a16="http://schemas.microsoft.com/office/drawing/2014/main" id="{50A63C30-6891-4448-85AC-BB1E6A49113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ru-RU" sz="1800">
                <a:latin typeface="Times New Roman" panose="02020603050405020304" pitchFamily="18" charset="0"/>
                <a:cs typeface="Times New Roman" panose="02020603050405020304" pitchFamily="18" charset="0"/>
              </a:rPr>
              <a:t>Промежуток времени, в течение которого распадется половина имеющегося числа ядер данного радионуклида есть период полураспада.</a:t>
            </a:r>
          </a:p>
        </p:txBody>
      </p:sp>
      <p:sp>
        <p:nvSpPr>
          <p:cNvPr id="57348" name="Номер слайда 3">
            <a:extLst>
              <a:ext uri="{FF2B5EF4-FFF2-40B4-BE49-F238E27FC236}">
                <a16:creationId xmlns:a16="http://schemas.microsoft.com/office/drawing/2014/main" id="{09BB2D5E-749C-4D6B-ACB4-23729D945F3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4142BD7-15D9-43EB-BD0F-D6E59CD14F16}" type="slidenum">
              <a:rPr lang="ru-RU" altLang="ru-RU" smtClean="0"/>
              <a:pPr/>
              <a:t>32</a:t>
            </a:fld>
            <a:endParaRPr lang="ru-RU" altLang="ru-RU"/>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Образ слайда 1">
            <a:extLst>
              <a:ext uri="{FF2B5EF4-FFF2-40B4-BE49-F238E27FC236}">
                <a16:creationId xmlns:a16="http://schemas.microsoft.com/office/drawing/2014/main" id="{E7EDCCD2-C2E0-4B65-B217-99ECC1D702D2}"/>
              </a:ext>
            </a:extLst>
          </p:cNvPr>
          <p:cNvSpPr>
            <a:spLocks noGrp="1" noRot="1" noChangeAspect="1" noChangeArrowheads="1" noTextEdit="1"/>
          </p:cNvSpPr>
          <p:nvPr>
            <p:ph type="sldImg"/>
          </p:nvPr>
        </p:nvSpPr>
        <p:spPr>
          <a:ln/>
        </p:spPr>
      </p:sp>
      <p:sp>
        <p:nvSpPr>
          <p:cNvPr id="59395" name="Заметки 2">
            <a:extLst>
              <a:ext uri="{FF2B5EF4-FFF2-40B4-BE49-F238E27FC236}">
                <a16:creationId xmlns:a16="http://schemas.microsoft.com/office/drawing/2014/main" id="{DA65842B-0BDF-407B-9017-2CC57AD97BB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ru-RU" sz="1800" dirty="0">
                <a:latin typeface="Times New Roman" panose="02020603050405020304" pitchFamily="18" charset="0"/>
                <a:cs typeface="Times New Roman" panose="02020603050405020304" pitchFamily="18" charset="0"/>
              </a:rPr>
              <a:t>Таким образом, через один период полураспада останется половина начального количества ядер (или активность снизится вдвое), через два – четверть и т.д. Считается, что через семь-десять периодов полураспада радионуклид распадается полностью. В самом деле, через семь периодов полураспада остается менее 0,01, а через десять – менее 0,001 начального количества ядер.</a:t>
            </a:r>
            <a:r>
              <a:rPr lang="en-US" altLang="ru-RU" sz="1800" dirty="0">
                <a:latin typeface="Times New Roman" panose="02020603050405020304" pitchFamily="18" charset="0"/>
                <a:cs typeface="Times New Roman" panose="02020603050405020304" pitchFamily="18" charset="0"/>
              </a:rPr>
              <a:t> @</a:t>
            </a:r>
            <a:endParaRPr lang="ru-RU" altLang="ru-RU" dirty="0"/>
          </a:p>
        </p:txBody>
      </p:sp>
      <p:sp>
        <p:nvSpPr>
          <p:cNvPr id="59396" name="Номер слайда 3">
            <a:extLst>
              <a:ext uri="{FF2B5EF4-FFF2-40B4-BE49-F238E27FC236}">
                <a16:creationId xmlns:a16="http://schemas.microsoft.com/office/drawing/2014/main" id="{5D1DA07B-3279-4F70-96F0-30E72BBA953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3289F9F-D195-4E68-8112-2733D1245BD9}" type="slidenum">
              <a:rPr lang="ru-RU" altLang="ru-RU" smtClean="0"/>
              <a:pPr/>
              <a:t>33</a:t>
            </a:fld>
            <a:endParaRPr lang="ru-RU" altLang="ru-RU"/>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A240028E-F5E1-4068-85DB-7F3DDCA2169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69346DF-1028-4E64-AB38-9725ADE0E269}" type="slidenum">
              <a:rPr lang="ru-RU" altLang="ru-RU" smtClean="0"/>
              <a:pPr/>
              <a:t>34</a:t>
            </a:fld>
            <a:endParaRPr lang="ru-RU" altLang="ru-RU"/>
          </a:p>
        </p:txBody>
      </p:sp>
      <p:sp>
        <p:nvSpPr>
          <p:cNvPr id="61443" name="Rectangle 2">
            <a:extLst>
              <a:ext uri="{FF2B5EF4-FFF2-40B4-BE49-F238E27FC236}">
                <a16:creationId xmlns:a16="http://schemas.microsoft.com/office/drawing/2014/main" id="{796C35FF-D4F6-4305-8B7A-047AFC795E01}"/>
              </a:ext>
            </a:extLst>
          </p:cNvPr>
          <p:cNvSpPr>
            <a:spLocks noGrp="1" noRot="1" noChangeAspect="1" noChangeArrowheads="1" noTextEdit="1"/>
          </p:cNvSpPr>
          <p:nvPr>
            <p:ph type="sldImg"/>
          </p:nvPr>
        </p:nvSpPr>
        <p:spPr>
          <a:ln/>
        </p:spPr>
      </p:sp>
      <p:sp>
        <p:nvSpPr>
          <p:cNvPr id="61444" name="Rectangle 3">
            <a:extLst>
              <a:ext uri="{FF2B5EF4-FFF2-40B4-BE49-F238E27FC236}">
                <a16:creationId xmlns:a16="http://schemas.microsoft.com/office/drawing/2014/main" id="{97AE833D-52B8-46D6-9710-E70E2D927DC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ts val="600"/>
              </a:spcBef>
              <a:spcAft>
                <a:spcPts val="600"/>
              </a:spcAft>
            </a:pPr>
            <a:r>
              <a:rPr lang="ru-RU" altLang="ru-RU" sz="1800">
                <a:latin typeface="Times New Roman" panose="02020603050405020304" pitchFamily="18" charset="0"/>
                <a:cs typeface="Times New Roman" panose="02020603050405020304" pitchFamily="18" charset="0"/>
              </a:rPr>
              <a:t>Очевидно, что количество ядер дочернего продукта распада, образовавшихся в результате распада материнского радионуклида равно количеству таких актов распада, то есть количеству распавшихся ядер материнского радионуклида. </a:t>
            </a:r>
          </a:p>
          <a:p>
            <a:r>
              <a:rPr lang="ru-RU" altLang="ru-RU" sz="1800">
                <a:latin typeface="Times New Roman" panose="02020603050405020304" pitchFamily="18" charset="0"/>
                <a:cs typeface="Times New Roman" panose="02020603050405020304" pitchFamily="18" charset="0"/>
              </a:rPr>
              <a:t>Зная количество ядер дочернего продукта распада легко перейти к количеству вещества и массе этого нуклида; </a:t>
            </a:r>
            <a:r>
              <a:rPr lang="en-US" altLang="ru-RU"/>
              <a:t>N</a:t>
            </a:r>
            <a:r>
              <a:rPr lang="en-US" altLang="ru-RU" baseline="-25000"/>
              <a:t>A</a:t>
            </a:r>
            <a:r>
              <a:rPr lang="en-US" altLang="ru-RU"/>
              <a:t>=6</a:t>
            </a:r>
            <a:r>
              <a:rPr lang="ru-RU" altLang="ru-RU"/>
              <a:t>,02х10</a:t>
            </a:r>
            <a:r>
              <a:rPr lang="ru-RU" altLang="ru-RU" baseline="30000"/>
              <a:t>23</a:t>
            </a:r>
            <a:r>
              <a:rPr lang="ru-RU" altLang="ru-RU"/>
              <a:t>.</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Образ слайда 1">
            <a:extLst>
              <a:ext uri="{FF2B5EF4-FFF2-40B4-BE49-F238E27FC236}">
                <a16:creationId xmlns:a16="http://schemas.microsoft.com/office/drawing/2014/main" id="{1E38C7AA-B6D7-45A8-8D1C-456200297104}"/>
              </a:ext>
            </a:extLst>
          </p:cNvPr>
          <p:cNvSpPr>
            <a:spLocks noGrp="1" noRot="1" noChangeAspect="1" noChangeArrowheads="1" noTextEdit="1"/>
          </p:cNvSpPr>
          <p:nvPr>
            <p:ph type="sldImg"/>
          </p:nvPr>
        </p:nvSpPr>
        <p:spPr>
          <a:ln/>
        </p:spPr>
      </p:sp>
      <p:sp>
        <p:nvSpPr>
          <p:cNvPr id="63491" name="Заметки 2">
            <a:extLst>
              <a:ext uri="{FF2B5EF4-FFF2-40B4-BE49-F238E27FC236}">
                <a16:creationId xmlns:a16="http://schemas.microsoft.com/office/drawing/2014/main" id="{FBA9AD6B-F9B0-4BD6-BA1C-1C1A9E07CBC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ru-RU" sz="1800">
                <a:latin typeface="Times New Roman" panose="02020603050405020304" pitchFamily="18" charset="0"/>
                <a:cs typeface="Times New Roman" panose="02020603050405020304" pitchFamily="18" charset="0"/>
              </a:rPr>
              <a:t>Обозначим </a:t>
            </a:r>
            <a:r>
              <a:rPr lang="en-US" altLang="ru-RU" sz="1800">
                <a:latin typeface="Times New Roman" panose="02020603050405020304" pitchFamily="18" charset="0"/>
                <a:cs typeface="Times New Roman" panose="02020603050405020304" pitchFamily="18" charset="0"/>
              </a:rPr>
              <a:t>X</a:t>
            </a:r>
            <a:r>
              <a:rPr lang="ru-RU" altLang="ru-RU" sz="1800" baseline="-25000">
                <a:latin typeface="Times New Roman" panose="02020603050405020304" pitchFamily="18" charset="0"/>
                <a:cs typeface="Times New Roman" panose="02020603050405020304" pitchFamily="18" charset="0"/>
              </a:rPr>
              <a:t>1</a:t>
            </a:r>
            <a:r>
              <a:rPr lang="ru-RU" altLang="ru-RU" sz="1800">
                <a:latin typeface="Times New Roman" panose="02020603050405020304" pitchFamily="18" charset="0"/>
                <a:cs typeface="Times New Roman" panose="02020603050405020304" pitchFamily="18" charset="0"/>
              </a:rPr>
              <a:t> материнский нуклид, а </a:t>
            </a:r>
            <a:r>
              <a:rPr lang="en-US" altLang="ru-RU" sz="1800">
                <a:latin typeface="Times New Roman" panose="02020603050405020304" pitchFamily="18" charset="0"/>
                <a:cs typeface="Times New Roman" panose="02020603050405020304" pitchFamily="18" charset="0"/>
              </a:rPr>
              <a:t>X</a:t>
            </a:r>
            <a:r>
              <a:rPr lang="ru-RU" altLang="ru-RU" sz="1800" baseline="-25000">
                <a:latin typeface="Times New Roman" panose="02020603050405020304" pitchFamily="18" charset="0"/>
                <a:cs typeface="Times New Roman" panose="02020603050405020304" pitchFamily="18" charset="0"/>
              </a:rPr>
              <a:t>2</a:t>
            </a:r>
            <a:r>
              <a:rPr lang="ru-RU" altLang="ru-RU" sz="1800">
                <a:latin typeface="Times New Roman" panose="02020603050405020304" pitchFamily="18" charset="0"/>
                <a:cs typeface="Times New Roman" panose="02020603050405020304" pitchFamily="18" charset="0"/>
              </a:rPr>
              <a:t> – дочерний. </a:t>
            </a:r>
          </a:p>
        </p:txBody>
      </p:sp>
      <p:sp>
        <p:nvSpPr>
          <p:cNvPr id="63492" name="Номер слайда 3">
            <a:extLst>
              <a:ext uri="{FF2B5EF4-FFF2-40B4-BE49-F238E27FC236}">
                <a16:creationId xmlns:a16="http://schemas.microsoft.com/office/drawing/2014/main" id="{7B1402A8-0D91-4669-9D11-7E270EFEFC2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32571C9-FA1D-4F9E-8EA6-CDB7C27520FA}" type="slidenum">
              <a:rPr lang="ru-RU" altLang="ru-RU" smtClean="0"/>
              <a:pPr/>
              <a:t>35</a:t>
            </a:fld>
            <a:endParaRPr lang="ru-RU" altLang="ru-RU"/>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Образ слайда 1">
            <a:extLst>
              <a:ext uri="{FF2B5EF4-FFF2-40B4-BE49-F238E27FC236}">
                <a16:creationId xmlns:a16="http://schemas.microsoft.com/office/drawing/2014/main" id="{0DF2467B-741C-45DA-8B1E-7849C3E87B34}"/>
              </a:ext>
            </a:extLst>
          </p:cNvPr>
          <p:cNvSpPr>
            <a:spLocks noGrp="1" noRot="1" noChangeAspect="1" noChangeArrowheads="1" noTextEdit="1"/>
          </p:cNvSpPr>
          <p:nvPr>
            <p:ph type="sldImg"/>
          </p:nvPr>
        </p:nvSpPr>
        <p:spPr>
          <a:ln/>
        </p:spPr>
      </p:sp>
      <p:sp>
        <p:nvSpPr>
          <p:cNvPr id="65539" name="Заметки 2">
            <a:extLst>
              <a:ext uri="{FF2B5EF4-FFF2-40B4-BE49-F238E27FC236}">
                <a16:creationId xmlns:a16="http://schemas.microsoft.com/office/drawing/2014/main" id="{5674E407-7687-4E72-9078-7D6C282A8E6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ru-RU" sz="1800">
                <a:latin typeface="Times New Roman" panose="02020603050405020304" pitchFamily="18" charset="0"/>
                <a:cs typeface="Times New Roman" panose="02020603050405020304" pitchFamily="18" charset="0"/>
              </a:rPr>
              <a:t>Если принять постоянную распада второго радионуклида равной 0 (</a:t>
            </a:r>
            <a:r>
              <a:rPr lang="en-US" altLang="ru-RU" sz="1800">
                <a:latin typeface="Times New Roman" panose="02020603050405020304" pitchFamily="18" charset="0"/>
                <a:cs typeface="Times New Roman" panose="02020603050405020304" pitchFamily="18" charset="0"/>
              </a:rPr>
              <a:t>Y</a:t>
            </a:r>
            <a:r>
              <a:rPr lang="ru-RU" altLang="ru-RU" sz="1800">
                <a:latin typeface="Times New Roman" panose="02020603050405020304" pitchFamily="18" charset="0"/>
                <a:cs typeface="Times New Roman" panose="02020603050405020304" pitchFamily="18" charset="0"/>
              </a:rPr>
              <a:t> - стабильный), получим то же выражение, которое мы вывели для накопления стабильного дочернего продукта.</a:t>
            </a:r>
            <a:endParaRPr lang="ru-RU" altLang="ru-RU"/>
          </a:p>
        </p:txBody>
      </p:sp>
      <p:sp>
        <p:nvSpPr>
          <p:cNvPr id="65540" name="Номер слайда 3">
            <a:extLst>
              <a:ext uri="{FF2B5EF4-FFF2-40B4-BE49-F238E27FC236}">
                <a16:creationId xmlns:a16="http://schemas.microsoft.com/office/drawing/2014/main" id="{88D14F9D-45D0-4611-8AB0-38232D93157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5539965-18F5-458E-B4DA-E539500CCFF5}" type="slidenum">
              <a:rPr lang="ru-RU" altLang="ru-RU" smtClean="0"/>
              <a:pPr/>
              <a:t>36</a:t>
            </a:fld>
            <a:endParaRPr lang="ru-RU" altLang="ru-RU"/>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Образ слайда 1">
            <a:extLst>
              <a:ext uri="{FF2B5EF4-FFF2-40B4-BE49-F238E27FC236}">
                <a16:creationId xmlns:a16="http://schemas.microsoft.com/office/drawing/2014/main" id="{D51493BE-D052-45A6-82DB-56803A704AB7}"/>
              </a:ext>
            </a:extLst>
          </p:cNvPr>
          <p:cNvSpPr>
            <a:spLocks noGrp="1" noRot="1" noChangeAspect="1" noChangeArrowheads="1" noTextEdit="1"/>
          </p:cNvSpPr>
          <p:nvPr>
            <p:ph type="sldImg"/>
          </p:nvPr>
        </p:nvSpPr>
        <p:spPr>
          <a:ln/>
        </p:spPr>
      </p:sp>
      <p:sp>
        <p:nvSpPr>
          <p:cNvPr id="67587" name="Заметки 2">
            <a:extLst>
              <a:ext uri="{FF2B5EF4-FFF2-40B4-BE49-F238E27FC236}">
                <a16:creationId xmlns:a16="http://schemas.microsoft.com/office/drawing/2014/main" id="{FB573723-02DA-4109-A7B0-FC0AF5DDB68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600"/>
              </a:spcBef>
              <a:spcAft>
                <a:spcPts val="600"/>
              </a:spcAft>
            </a:pPr>
            <a:r>
              <a:rPr lang="ru-RU" altLang="ru-RU" sz="1800" dirty="0">
                <a:latin typeface="Times New Roman" panose="02020603050405020304" pitchFamily="18" charset="0"/>
                <a:cs typeface="Times New Roman" panose="02020603050405020304" pitchFamily="18" charset="0"/>
              </a:rPr>
              <a:t>Если имеется цепочка радиоактивных превращений в три звена и более, То количество атомов для любого </a:t>
            </a:r>
            <a:r>
              <a:rPr lang="en-US" altLang="ru-RU" sz="1800" i="1" dirty="0" err="1">
                <a:latin typeface="Times New Roman" panose="02020603050405020304" pitchFamily="18" charset="0"/>
                <a:cs typeface="Times New Roman" panose="02020603050405020304" pitchFamily="18" charset="0"/>
              </a:rPr>
              <a:t>i</a:t>
            </a:r>
            <a:r>
              <a:rPr lang="ru-RU" altLang="ru-RU" sz="1800" dirty="0">
                <a:latin typeface="Times New Roman" panose="02020603050405020304" pitchFamily="18" charset="0"/>
                <a:cs typeface="Times New Roman" panose="02020603050405020304" pitchFamily="18" charset="0"/>
              </a:rPr>
              <a:t>-того элемента (</a:t>
            </a:r>
            <a:r>
              <a:rPr lang="en-US" altLang="ru-RU" sz="1800" i="1" dirty="0">
                <a:latin typeface="Times New Roman" panose="02020603050405020304" pitchFamily="18" charset="0"/>
                <a:cs typeface="Times New Roman" panose="02020603050405020304" pitchFamily="18" charset="0"/>
              </a:rPr>
              <a:t>N</a:t>
            </a:r>
            <a:r>
              <a:rPr lang="en-US" altLang="ru-RU" sz="1800" i="1" baseline="-25000" dirty="0">
                <a:latin typeface="Times New Roman" panose="02020603050405020304" pitchFamily="18" charset="0"/>
                <a:cs typeface="Times New Roman" panose="02020603050405020304" pitchFamily="18" charset="0"/>
              </a:rPr>
              <a:t>i</a:t>
            </a:r>
            <a:r>
              <a:rPr lang="ru-RU" altLang="ru-RU" sz="1800" dirty="0">
                <a:latin typeface="Times New Roman" panose="02020603050405020304" pitchFamily="18" charset="0"/>
                <a:cs typeface="Times New Roman" panose="02020603050405020304" pitchFamily="18" charset="0"/>
              </a:rPr>
              <a:t>) найдем по выражению… </a:t>
            </a:r>
          </a:p>
          <a:p>
            <a:pPr>
              <a:spcBef>
                <a:spcPts val="600"/>
              </a:spcBef>
              <a:spcAft>
                <a:spcPts val="600"/>
              </a:spcAft>
            </a:pPr>
            <a:r>
              <a:rPr lang="en-US" altLang="ru-RU" sz="1800" dirty="0">
                <a:latin typeface="Times New Roman" panose="02020603050405020304" pitchFamily="18" charset="0"/>
                <a:cs typeface="Times New Roman" panose="02020603050405020304" pitchFamily="18" charset="0"/>
              </a:rPr>
              <a:t>@ </a:t>
            </a:r>
            <a:r>
              <a:rPr lang="ru-RU" altLang="ru-RU" sz="1800" dirty="0">
                <a:latin typeface="Times New Roman" panose="02020603050405020304" pitchFamily="18" charset="0"/>
                <a:cs typeface="Times New Roman" panose="02020603050405020304" pitchFamily="18" charset="0"/>
              </a:rPr>
              <a:t>Умножив обе части этого выражения на </a:t>
            </a:r>
            <a:r>
              <a:rPr lang="el-GR" altLang="ru-RU" sz="1800" dirty="0">
                <a:latin typeface="Times New Roman" panose="02020603050405020304" pitchFamily="18" charset="0"/>
                <a:cs typeface="Times New Roman" panose="02020603050405020304" pitchFamily="18" charset="0"/>
              </a:rPr>
              <a:t>λ</a:t>
            </a:r>
            <a:r>
              <a:rPr lang="en-US" altLang="ru-RU" sz="1800" i="1" baseline="-25000" dirty="0" err="1">
                <a:latin typeface="Times New Roman" panose="02020603050405020304" pitchFamily="18" charset="0"/>
                <a:cs typeface="Times New Roman" panose="02020603050405020304" pitchFamily="18" charset="0"/>
              </a:rPr>
              <a:t>i</a:t>
            </a:r>
            <a:r>
              <a:rPr lang="ru-RU" altLang="ru-RU" sz="1800" dirty="0">
                <a:latin typeface="Times New Roman" panose="02020603050405020304" pitchFamily="18" charset="0"/>
                <a:cs typeface="Times New Roman" panose="02020603050405020304" pitchFamily="18" charset="0"/>
              </a:rPr>
              <a:t> можем найти активность </a:t>
            </a:r>
            <a:r>
              <a:rPr lang="en-US" altLang="ru-RU" sz="1800" i="1" dirty="0" err="1">
                <a:latin typeface="Times New Roman" panose="02020603050405020304" pitchFamily="18" charset="0"/>
                <a:cs typeface="Times New Roman" panose="02020603050405020304" pitchFamily="18" charset="0"/>
              </a:rPr>
              <a:t>i</a:t>
            </a:r>
            <a:r>
              <a:rPr lang="ru-RU" altLang="ru-RU" sz="1800" dirty="0">
                <a:latin typeface="Times New Roman" panose="02020603050405020304" pitchFamily="18" charset="0"/>
                <a:cs typeface="Times New Roman" panose="02020603050405020304" pitchFamily="18" charset="0"/>
              </a:rPr>
              <a:t>-того нуклида цепочки. Это справедливо при условии, что в начальный момент времени в системе присутствовал только первый изотоп.</a:t>
            </a:r>
          </a:p>
          <a:p>
            <a:endParaRPr lang="ru-RU" altLang="ru-RU" dirty="0"/>
          </a:p>
        </p:txBody>
      </p:sp>
      <p:sp>
        <p:nvSpPr>
          <p:cNvPr id="67588" name="Номер слайда 3">
            <a:extLst>
              <a:ext uri="{FF2B5EF4-FFF2-40B4-BE49-F238E27FC236}">
                <a16:creationId xmlns:a16="http://schemas.microsoft.com/office/drawing/2014/main" id="{EC92CE4B-2772-45BD-98A8-635C014BA71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470BFA2-331D-49B7-B95F-F5EDA6ABFC6E}" type="slidenum">
              <a:rPr lang="ru-RU" altLang="ru-RU" smtClean="0"/>
              <a:pPr/>
              <a:t>37</a:t>
            </a:fld>
            <a:endParaRPr lang="ru-RU" altLang="ru-RU"/>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Образ слайда 1">
            <a:extLst>
              <a:ext uri="{FF2B5EF4-FFF2-40B4-BE49-F238E27FC236}">
                <a16:creationId xmlns:a16="http://schemas.microsoft.com/office/drawing/2014/main" id="{30500477-B117-4E97-B846-BE7246CB2C94}"/>
              </a:ext>
            </a:extLst>
          </p:cNvPr>
          <p:cNvSpPr>
            <a:spLocks noGrp="1" noRot="1" noChangeAspect="1" noChangeArrowheads="1" noTextEdit="1"/>
          </p:cNvSpPr>
          <p:nvPr>
            <p:ph type="sldImg"/>
          </p:nvPr>
        </p:nvSpPr>
        <p:spPr>
          <a:ln/>
        </p:spPr>
      </p:sp>
      <p:sp>
        <p:nvSpPr>
          <p:cNvPr id="69635" name="Заметки 2">
            <a:extLst>
              <a:ext uri="{FF2B5EF4-FFF2-40B4-BE49-F238E27FC236}">
                <a16:creationId xmlns:a16="http://schemas.microsoft.com/office/drawing/2014/main" id="{C5BC6FC6-4C4F-4383-A79A-23500860211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ru-RU" sz="1800">
                <a:latin typeface="Times New Roman" panose="02020603050405020304" pitchFamily="18" charset="0"/>
                <a:cs typeface="Times New Roman" panose="02020603050405020304" pitchFamily="18" charset="0"/>
              </a:rPr>
              <a:t>Радиоактивное равновесие – состояние, при котором активности членов цепочки радиоактивных превращений одинаковы. При этом количество ядер членов цепочки радиоактивных превращений не равны. Из этого следует, что соотношение количества ядер любых двух членов цепочки прямо пропорциональны соотношению их периодов полураспада или обратно пропорциональны соотношению их постоянных распада. Эти соотношения не зависят от времени. Поэтому </a:t>
            </a:r>
            <a:r>
              <a:rPr lang="ru-RU" altLang="ru-RU" sz="1800" b="1">
                <a:latin typeface="Times New Roman" panose="02020603050405020304" pitchFamily="18" charset="0"/>
                <a:cs typeface="Times New Roman" panose="02020603050405020304" pitchFamily="18" charset="0"/>
              </a:rPr>
              <a:t>радиоактивным равновесием</a:t>
            </a:r>
            <a:r>
              <a:rPr lang="ru-RU" altLang="ru-RU" sz="1800">
                <a:latin typeface="Times New Roman" panose="02020603050405020304" pitchFamily="18" charset="0"/>
                <a:cs typeface="Times New Roman" panose="02020603050405020304" pitchFamily="18" charset="0"/>
              </a:rPr>
              <a:t> называют состояние системы, содержащей материнский и связанные с ним дочерние изотопы, при котором соотношение количеств материнского и дочерних изотопов не меняется с течением времени. Из соотношения N</a:t>
            </a:r>
            <a:r>
              <a:rPr lang="ru-RU" altLang="ru-RU" sz="1800" baseline="-25000">
                <a:latin typeface="Times New Roman" panose="02020603050405020304" pitchFamily="18" charset="0"/>
                <a:cs typeface="Times New Roman" panose="02020603050405020304" pitchFamily="18" charset="0"/>
              </a:rPr>
              <a:t>1</a:t>
            </a:r>
            <a:r>
              <a:rPr lang="ru-RU" altLang="ru-RU" sz="1800">
                <a:latin typeface="Times New Roman" panose="02020603050405020304" pitchFamily="18" charset="0"/>
                <a:cs typeface="Times New Roman" panose="02020603050405020304" pitchFamily="18" charset="0"/>
              </a:rPr>
              <a:t>λ</a:t>
            </a:r>
            <a:r>
              <a:rPr lang="ru-RU" altLang="ru-RU" sz="1800" baseline="-25000">
                <a:latin typeface="Times New Roman" panose="02020603050405020304" pitchFamily="18" charset="0"/>
                <a:cs typeface="Times New Roman" panose="02020603050405020304" pitchFamily="18" charset="0"/>
              </a:rPr>
              <a:t>1</a:t>
            </a:r>
            <a:r>
              <a:rPr lang="ru-RU" altLang="ru-RU" sz="1800">
                <a:latin typeface="Times New Roman" panose="02020603050405020304" pitchFamily="18" charset="0"/>
                <a:cs typeface="Times New Roman" panose="02020603050405020304" pitchFamily="18" charset="0"/>
              </a:rPr>
              <a:t> = N</a:t>
            </a:r>
            <a:r>
              <a:rPr lang="ru-RU" altLang="ru-RU" sz="1800" baseline="-25000">
                <a:latin typeface="Times New Roman" panose="02020603050405020304" pitchFamily="18" charset="0"/>
                <a:cs typeface="Times New Roman" panose="02020603050405020304" pitchFamily="18" charset="0"/>
              </a:rPr>
              <a:t>2</a:t>
            </a:r>
            <a:r>
              <a:rPr lang="ru-RU" altLang="ru-RU" sz="1800">
                <a:latin typeface="Times New Roman" panose="02020603050405020304" pitchFamily="18" charset="0"/>
                <a:cs typeface="Times New Roman" panose="02020603050405020304" pitchFamily="18" charset="0"/>
              </a:rPr>
              <a:t>λ</a:t>
            </a:r>
            <a:r>
              <a:rPr lang="ru-RU" altLang="ru-RU" sz="1800" baseline="-25000">
                <a:latin typeface="Times New Roman" panose="02020603050405020304" pitchFamily="18" charset="0"/>
                <a:cs typeface="Times New Roman" panose="02020603050405020304" pitchFamily="18" charset="0"/>
              </a:rPr>
              <a:t>2</a:t>
            </a:r>
            <a:r>
              <a:rPr lang="ru-RU" altLang="ru-RU" sz="1800">
                <a:latin typeface="Times New Roman" panose="02020603050405020304" pitchFamily="18" charset="0"/>
                <a:cs typeface="Times New Roman" panose="02020603050405020304" pitchFamily="18" charset="0"/>
              </a:rPr>
              <a:t> понятно, что чем больше скорость распада дочернего радионуклида, тем меньшее число его атомов соответствует радиоактивному равновесию с материнским. </a:t>
            </a:r>
          </a:p>
        </p:txBody>
      </p:sp>
      <p:sp>
        <p:nvSpPr>
          <p:cNvPr id="69636" name="Номер слайда 3">
            <a:extLst>
              <a:ext uri="{FF2B5EF4-FFF2-40B4-BE49-F238E27FC236}">
                <a16:creationId xmlns:a16="http://schemas.microsoft.com/office/drawing/2014/main" id="{EBCDE1B6-9AB8-4D5D-9B18-EEEA0E3C0BE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C1CE8D3-285D-4E3C-ACC6-7EC26D3D53CD}" type="slidenum">
              <a:rPr lang="ru-RU" altLang="ru-RU" smtClean="0"/>
              <a:pPr/>
              <a:t>38</a:t>
            </a:fld>
            <a:endParaRPr lang="ru-RU" altLang="ru-RU"/>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Образ слайда 1">
            <a:extLst>
              <a:ext uri="{FF2B5EF4-FFF2-40B4-BE49-F238E27FC236}">
                <a16:creationId xmlns:a16="http://schemas.microsoft.com/office/drawing/2014/main" id="{E1BEC3CE-3704-446F-BC01-FEFEB714CA46}"/>
              </a:ext>
            </a:extLst>
          </p:cNvPr>
          <p:cNvSpPr>
            <a:spLocks noGrp="1" noRot="1" noChangeAspect="1" noChangeArrowheads="1" noTextEdit="1"/>
          </p:cNvSpPr>
          <p:nvPr>
            <p:ph type="sldImg"/>
          </p:nvPr>
        </p:nvSpPr>
        <p:spPr>
          <a:ln/>
        </p:spPr>
      </p:sp>
      <p:sp>
        <p:nvSpPr>
          <p:cNvPr id="71683" name="Заметки 2">
            <a:extLst>
              <a:ext uri="{FF2B5EF4-FFF2-40B4-BE49-F238E27FC236}">
                <a16:creationId xmlns:a16="http://schemas.microsoft.com/office/drawing/2014/main" id="{FA63A0A8-09F4-4E07-90C5-B858C19E13A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ru-RU" sz="1800">
                <a:latin typeface="Times New Roman" panose="02020603050405020304" pitchFamily="18" charset="0"/>
                <a:cs typeface="Times New Roman" panose="02020603050405020304" pitchFamily="18" charset="0"/>
              </a:rPr>
              <a:t>Материнский радионуклид распадется быстрее, чем дочерний. В этом случае равновесие наступить не может, если материнский радионуклид изолирован и не подкреплен предыдущим, более долгоживущим членом ряда. Активность материнского нуклида при этом уменьшается в соответствии с законом радиоактивного распада. Активность дочернего изменяется в соответствии с уже известным нам уравнением накопления. Она проходит через максимум, значительно меньший, чем активность материнского нуклида. Затем дочерний полностью распадается вслед за исчезновением материнского. </a:t>
            </a:r>
            <a:endParaRPr lang="ru-RU" altLang="ru-RU"/>
          </a:p>
        </p:txBody>
      </p:sp>
      <p:sp>
        <p:nvSpPr>
          <p:cNvPr id="71684" name="Номер слайда 3">
            <a:extLst>
              <a:ext uri="{FF2B5EF4-FFF2-40B4-BE49-F238E27FC236}">
                <a16:creationId xmlns:a16="http://schemas.microsoft.com/office/drawing/2014/main" id="{D17B4BF3-DD61-4A81-B25A-AA4C350279B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45164BE-A535-4F1A-A333-14D8EC4715E6}" type="slidenum">
              <a:rPr lang="ru-RU" altLang="ru-RU" smtClean="0"/>
              <a:pPr/>
              <a:t>39</a:t>
            </a:fld>
            <a:endParaRPr lang="ru-RU" alt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Образ слайда 1">
            <a:extLst>
              <a:ext uri="{FF2B5EF4-FFF2-40B4-BE49-F238E27FC236}">
                <a16:creationId xmlns:a16="http://schemas.microsoft.com/office/drawing/2014/main" id="{CA1F69F1-873F-4132-A41D-B2C5E74915B1}"/>
              </a:ext>
            </a:extLst>
          </p:cNvPr>
          <p:cNvSpPr>
            <a:spLocks noGrp="1" noRot="1" noChangeAspect="1" noChangeArrowheads="1" noTextEdit="1"/>
          </p:cNvSpPr>
          <p:nvPr>
            <p:ph type="sldImg"/>
          </p:nvPr>
        </p:nvSpPr>
        <p:spPr>
          <a:ln/>
        </p:spPr>
      </p:sp>
      <p:sp>
        <p:nvSpPr>
          <p:cNvPr id="10243" name="Заметки 2">
            <a:extLst>
              <a:ext uri="{FF2B5EF4-FFF2-40B4-BE49-F238E27FC236}">
                <a16:creationId xmlns:a16="http://schemas.microsoft.com/office/drawing/2014/main" id="{723D85F8-BE5C-4D45-BCA3-FA4F8F76133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ru-RU" sz="1800">
                <a:latin typeface="Times New Roman" panose="02020603050405020304" pitchFamily="18" charset="0"/>
                <a:cs typeface="Times New Roman" panose="02020603050405020304" pitchFamily="18" charset="0"/>
              </a:rPr>
              <a:t>Состояния с заданными значениями главного квантового числа </a:t>
            </a:r>
            <a:r>
              <a:rPr lang="ru-RU" altLang="ru-RU" sz="1800" i="1">
                <a:latin typeface="Times New Roman" panose="02020603050405020304" pitchFamily="18" charset="0"/>
                <a:cs typeface="Times New Roman" panose="02020603050405020304" pitchFamily="18" charset="0"/>
              </a:rPr>
              <a:t>n</a:t>
            </a:r>
            <a:r>
              <a:rPr lang="ru-RU" altLang="ru-RU" sz="1800">
                <a:latin typeface="Times New Roman" panose="02020603050405020304" pitchFamily="18" charset="0"/>
                <a:cs typeface="Times New Roman" panose="02020603050405020304" pitchFamily="18" charset="0"/>
              </a:rPr>
              <a:t> и орбитального квантового числа </a:t>
            </a:r>
            <a:r>
              <a:rPr lang="ru-RU" altLang="ru-RU" sz="1800" i="1">
                <a:latin typeface="Times New Roman" panose="02020603050405020304" pitchFamily="18" charset="0"/>
                <a:cs typeface="Times New Roman" panose="02020603050405020304" pitchFamily="18" charset="0"/>
              </a:rPr>
              <a:t>l</a:t>
            </a:r>
            <a:r>
              <a:rPr lang="ru-RU" altLang="ru-RU" sz="1800">
                <a:latin typeface="Times New Roman" panose="02020603050405020304" pitchFamily="18" charset="0"/>
                <a:cs typeface="Times New Roman" panose="02020603050405020304" pitchFamily="18" charset="0"/>
              </a:rPr>
              <a:t> принято обозначать как оболочки </a:t>
            </a:r>
            <a:r>
              <a:rPr lang="ru-RU" altLang="ru-RU" sz="1800" i="1">
                <a:latin typeface="Times New Roman" panose="02020603050405020304" pitchFamily="18" charset="0"/>
                <a:cs typeface="Times New Roman" panose="02020603050405020304" pitchFamily="18" charset="0"/>
              </a:rPr>
              <a:t>1s</a:t>
            </a:r>
            <a:r>
              <a:rPr lang="ru-RU" altLang="ru-RU" sz="1800">
                <a:latin typeface="Times New Roman" panose="02020603050405020304" pitchFamily="18" charset="0"/>
                <a:cs typeface="Times New Roman" panose="02020603050405020304" pitchFamily="18" charset="0"/>
              </a:rPr>
              <a:t>, </a:t>
            </a:r>
            <a:r>
              <a:rPr lang="ru-RU" altLang="ru-RU" sz="1800" i="1">
                <a:latin typeface="Times New Roman" panose="02020603050405020304" pitchFamily="18" charset="0"/>
                <a:cs typeface="Times New Roman" panose="02020603050405020304" pitchFamily="18" charset="0"/>
              </a:rPr>
              <a:t>2s</a:t>
            </a:r>
            <a:r>
              <a:rPr lang="ru-RU" altLang="ru-RU" sz="1800">
                <a:latin typeface="Times New Roman" panose="02020603050405020304" pitchFamily="18" charset="0"/>
                <a:cs typeface="Times New Roman" panose="02020603050405020304" pitchFamily="18" charset="0"/>
              </a:rPr>
              <a:t>, </a:t>
            </a:r>
            <a:r>
              <a:rPr lang="ru-RU" altLang="ru-RU" sz="1800" i="1">
                <a:latin typeface="Times New Roman" panose="02020603050405020304" pitchFamily="18" charset="0"/>
                <a:cs typeface="Times New Roman" panose="02020603050405020304" pitchFamily="18" charset="0"/>
              </a:rPr>
              <a:t>2p</a:t>
            </a:r>
            <a:r>
              <a:rPr lang="ru-RU" altLang="ru-RU" sz="1800">
                <a:latin typeface="Times New Roman" panose="02020603050405020304" pitchFamily="18" charset="0"/>
                <a:cs typeface="Times New Roman" panose="02020603050405020304" pitchFamily="18" charset="0"/>
              </a:rPr>
              <a:t>, </a:t>
            </a:r>
            <a:r>
              <a:rPr lang="ru-RU" altLang="ru-RU" sz="1800" i="1">
                <a:latin typeface="Times New Roman" panose="02020603050405020304" pitchFamily="18" charset="0"/>
                <a:cs typeface="Times New Roman" panose="02020603050405020304" pitchFamily="18" charset="0"/>
              </a:rPr>
              <a:t>3s</a:t>
            </a:r>
            <a:r>
              <a:rPr lang="ru-RU" altLang="ru-RU" sz="1800">
                <a:latin typeface="Times New Roman" panose="02020603050405020304" pitchFamily="18" charset="0"/>
                <a:cs typeface="Times New Roman" panose="02020603050405020304" pitchFamily="18" charset="0"/>
              </a:rPr>
              <a:t>, ..., где цифры указывают значение </a:t>
            </a:r>
            <a:r>
              <a:rPr lang="ru-RU" altLang="ru-RU" sz="1800" i="1">
                <a:latin typeface="Times New Roman" panose="02020603050405020304" pitchFamily="18" charset="0"/>
                <a:cs typeface="Times New Roman" panose="02020603050405020304" pitchFamily="18" charset="0"/>
              </a:rPr>
              <a:t>n</a:t>
            </a:r>
            <a:r>
              <a:rPr lang="ru-RU" altLang="ru-RU" sz="1800">
                <a:latin typeface="Times New Roman" panose="02020603050405020304" pitchFamily="18" charset="0"/>
                <a:cs typeface="Times New Roman" panose="02020603050405020304" pitchFamily="18" charset="0"/>
              </a:rPr>
              <a:t> (электронный слой, </a:t>
            </a:r>
            <a:r>
              <a:rPr lang="en-US" altLang="ru-RU" sz="1800" i="1">
                <a:latin typeface="Times New Roman" panose="02020603050405020304" pitchFamily="18" charset="0"/>
                <a:cs typeface="Times New Roman" panose="02020603050405020304" pitchFamily="18" charset="0"/>
              </a:rPr>
              <a:t>K</a:t>
            </a:r>
            <a:r>
              <a:rPr lang="ru-RU" altLang="ru-RU" sz="1800" i="1">
                <a:latin typeface="Times New Roman" panose="02020603050405020304" pitchFamily="18" charset="0"/>
                <a:cs typeface="Times New Roman" panose="02020603050405020304" pitchFamily="18" charset="0"/>
              </a:rPr>
              <a:t>, </a:t>
            </a:r>
            <a:r>
              <a:rPr lang="en-US" altLang="ru-RU" sz="1800" i="1">
                <a:latin typeface="Times New Roman" panose="02020603050405020304" pitchFamily="18" charset="0"/>
                <a:cs typeface="Times New Roman" panose="02020603050405020304" pitchFamily="18" charset="0"/>
              </a:rPr>
              <a:t>L</a:t>
            </a:r>
            <a:r>
              <a:rPr lang="ru-RU" altLang="ru-RU" sz="1800" i="1">
                <a:latin typeface="Times New Roman" panose="02020603050405020304" pitchFamily="18" charset="0"/>
                <a:cs typeface="Times New Roman" panose="02020603050405020304" pitchFamily="18" charset="0"/>
              </a:rPr>
              <a:t>, </a:t>
            </a:r>
            <a:r>
              <a:rPr lang="en-US" altLang="ru-RU" sz="1800" i="1">
                <a:latin typeface="Times New Roman" panose="02020603050405020304" pitchFamily="18" charset="0"/>
                <a:cs typeface="Times New Roman" panose="02020603050405020304" pitchFamily="18" charset="0"/>
              </a:rPr>
              <a:t>M</a:t>
            </a:r>
            <a:r>
              <a:rPr lang="ru-RU" altLang="ru-RU" sz="1800" i="1">
                <a:latin typeface="Times New Roman" panose="02020603050405020304" pitchFamily="18" charset="0"/>
                <a:cs typeface="Times New Roman" panose="02020603050405020304" pitchFamily="18" charset="0"/>
              </a:rPr>
              <a:t>, </a:t>
            </a:r>
            <a:r>
              <a:rPr lang="en-US" altLang="ru-RU" sz="1800" i="1">
                <a:latin typeface="Times New Roman" panose="02020603050405020304" pitchFamily="18" charset="0"/>
                <a:cs typeface="Times New Roman" panose="02020603050405020304" pitchFamily="18" charset="0"/>
              </a:rPr>
              <a:t>N</a:t>
            </a:r>
            <a:r>
              <a:rPr lang="ru-RU" altLang="ru-RU" sz="1800" i="1">
                <a:latin typeface="Times New Roman" panose="02020603050405020304" pitchFamily="18" charset="0"/>
                <a:cs typeface="Times New Roman" panose="02020603050405020304" pitchFamily="18" charset="0"/>
              </a:rPr>
              <a:t>…</a:t>
            </a:r>
            <a:r>
              <a:rPr lang="ru-RU" altLang="ru-RU" sz="1800">
                <a:latin typeface="Times New Roman" panose="02020603050405020304" pitchFamily="18" charset="0"/>
                <a:cs typeface="Times New Roman" panose="02020603050405020304" pitchFamily="18" charset="0"/>
              </a:rPr>
              <a:t>), а буквы </a:t>
            </a:r>
            <a:r>
              <a:rPr lang="ru-RU" altLang="ru-RU" sz="1800" i="1">
                <a:latin typeface="Times New Roman" panose="02020603050405020304" pitchFamily="18" charset="0"/>
                <a:cs typeface="Times New Roman" panose="02020603050405020304" pitchFamily="18" charset="0"/>
              </a:rPr>
              <a:t>s, р, d, f</a:t>
            </a:r>
            <a:r>
              <a:rPr lang="ru-RU" altLang="ru-RU" sz="1800">
                <a:latin typeface="Times New Roman" panose="02020603050405020304" pitchFamily="18" charset="0"/>
                <a:cs typeface="Times New Roman" panose="02020603050405020304" pitchFamily="18" charset="0"/>
              </a:rPr>
              <a:t> (дальше по латинскому алфавиту) — соответственно значения </a:t>
            </a:r>
            <a:r>
              <a:rPr lang="ru-RU" altLang="ru-RU" sz="1800" i="1">
                <a:latin typeface="Times New Roman" panose="02020603050405020304" pitchFamily="18" charset="0"/>
                <a:cs typeface="Times New Roman" panose="02020603050405020304" pitchFamily="18" charset="0"/>
              </a:rPr>
              <a:t>l</a:t>
            </a:r>
            <a:r>
              <a:rPr lang="ru-RU" altLang="ru-RU" sz="1800">
                <a:latin typeface="Times New Roman" panose="02020603050405020304" pitchFamily="18" charset="0"/>
                <a:cs typeface="Times New Roman" panose="02020603050405020304" pitchFamily="18" charset="0"/>
              </a:rPr>
              <a:t> = 0, 1, 2, 3, …</a:t>
            </a:r>
          </a:p>
          <a:p>
            <a:r>
              <a:rPr lang="ru-RU" altLang="ru-RU" sz="1800">
                <a:latin typeface="Times New Roman" panose="02020603050405020304" pitchFamily="18" charset="0"/>
                <a:cs typeface="Times New Roman" panose="02020603050405020304" pitchFamily="18" charset="0"/>
              </a:rPr>
              <a:t>То есть, электроны с одинаковыми </a:t>
            </a:r>
            <a:r>
              <a:rPr lang="ru-RU" altLang="ru-RU" sz="1800" i="1">
                <a:latin typeface="Times New Roman" panose="02020603050405020304" pitchFamily="18" charset="0"/>
                <a:cs typeface="Times New Roman" panose="02020603050405020304" pitchFamily="18" charset="0"/>
              </a:rPr>
              <a:t>n</a:t>
            </a:r>
            <a:r>
              <a:rPr lang="ru-RU" altLang="ru-RU" sz="1800">
                <a:latin typeface="Times New Roman" panose="02020603050405020304" pitchFamily="18" charset="0"/>
                <a:cs typeface="Times New Roman" panose="02020603050405020304" pitchFamily="18" charset="0"/>
              </a:rPr>
              <a:t> и </a:t>
            </a:r>
            <a:r>
              <a:rPr lang="ru-RU" altLang="ru-RU" sz="1800" i="1">
                <a:latin typeface="Times New Roman" panose="02020603050405020304" pitchFamily="18" charset="0"/>
                <a:cs typeface="Times New Roman" panose="02020603050405020304" pitchFamily="18" charset="0"/>
              </a:rPr>
              <a:t>l</a:t>
            </a:r>
            <a:r>
              <a:rPr lang="ru-RU" altLang="ru-RU" sz="1800">
                <a:latin typeface="Times New Roman" panose="02020603050405020304" pitchFamily="18" charset="0"/>
                <a:cs typeface="Times New Roman" panose="02020603050405020304" pitchFamily="18" charset="0"/>
              </a:rPr>
              <a:t> в сложном атоме имеют одинаковую энергию и образуют определённую электронную оболочку; их называют эквивалентными электронами</a:t>
            </a:r>
          </a:p>
          <a:p>
            <a:r>
              <a:rPr lang="ru-RU" altLang="ru-RU" sz="1800">
                <a:latin typeface="Times New Roman" panose="02020603050405020304" pitchFamily="18" charset="0"/>
                <a:cs typeface="Times New Roman" panose="02020603050405020304" pitchFamily="18" charset="0"/>
              </a:rPr>
              <a:t>Любые 2 электрона в атоме должны находиться в различных квантовых состояниях и, следовательно, отличаться хотя бы одним из четырёх квантовых чисел. Для эквивалентных электронов должны быть различны пары значений </a:t>
            </a:r>
            <a:r>
              <a:rPr lang="ru-RU" altLang="ru-RU" sz="1800" i="1">
                <a:latin typeface="Times New Roman" panose="02020603050405020304" pitchFamily="18" charset="0"/>
                <a:cs typeface="Times New Roman" panose="02020603050405020304" pitchFamily="18" charset="0"/>
              </a:rPr>
              <a:t>m</a:t>
            </a:r>
            <a:r>
              <a:rPr lang="en-US" altLang="ru-RU" sz="1800" i="1">
                <a:latin typeface="Times New Roman" panose="02020603050405020304" pitchFamily="18" charset="0"/>
                <a:cs typeface="Times New Roman" panose="02020603050405020304" pitchFamily="18" charset="0"/>
              </a:rPr>
              <a:t>l</a:t>
            </a:r>
            <a:r>
              <a:rPr lang="en-US" altLang="ru-RU" sz="1800">
                <a:latin typeface="Times New Roman" panose="02020603050405020304" pitchFamily="18" charset="0"/>
                <a:cs typeface="Times New Roman" panose="02020603050405020304" pitchFamily="18" charset="0"/>
              </a:rPr>
              <a:t> </a:t>
            </a:r>
            <a:r>
              <a:rPr lang="ru-RU" altLang="ru-RU" sz="1800">
                <a:latin typeface="Times New Roman" panose="02020603050405020304" pitchFamily="18" charset="0"/>
                <a:cs typeface="Times New Roman" panose="02020603050405020304" pitchFamily="18" charset="0"/>
              </a:rPr>
              <a:t>(магнитного квантового числа) и </a:t>
            </a:r>
            <a:r>
              <a:rPr lang="ru-RU" altLang="ru-RU" sz="1800" i="1">
                <a:latin typeface="Times New Roman" panose="02020603050405020304" pitchFamily="18" charset="0"/>
                <a:cs typeface="Times New Roman" panose="02020603050405020304" pitchFamily="18" charset="0"/>
              </a:rPr>
              <a:t>ms</a:t>
            </a:r>
            <a:r>
              <a:rPr lang="ru-RU" altLang="ru-RU" sz="1800">
                <a:latin typeface="Times New Roman" panose="02020603050405020304" pitchFamily="18" charset="0"/>
                <a:cs typeface="Times New Roman" panose="02020603050405020304" pitchFamily="18" charset="0"/>
              </a:rPr>
              <a:t> (спина). Число таких пар равно числу различных квантовых состояний электрона с заданными </a:t>
            </a:r>
            <a:r>
              <a:rPr lang="ru-RU" altLang="ru-RU" sz="1800" i="1">
                <a:latin typeface="Times New Roman" panose="02020603050405020304" pitchFamily="18" charset="0"/>
                <a:cs typeface="Times New Roman" panose="02020603050405020304" pitchFamily="18" charset="0"/>
              </a:rPr>
              <a:t>n</a:t>
            </a:r>
            <a:r>
              <a:rPr lang="ru-RU" altLang="ru-RU" sz="1800">
                <a:latin typeface="Times New Roman" panose="02020603050405020304" pitchFamily="18" charset="0"/>
                <a:cs typeface="Times New Roman" panose="02020603050405020304" pitchFamily="18" charset="0"/>
              </a:rPr>
              <a:t> и </a:t>
            </a:r>
            <a:r>
              <a:rPr lang="ru-RU" altLang="ru-RU" sz="1800" i="1">
                <a:latin typeface="Times New Roman" panose="02020603050405020304" pitchFamily="18" charset="0"/>
                <a:cs typeface="Times New Roman" panose="02020603050405020304" pitchFamily="18" charset="0"/>
              </a:rPr>
              <a:t>l</a:t>
            </a:r>
            <a:r>
              <a:rPr lang="ru-RU" altLang="ru-RU" sz="1800">
                <a:latin typeface="Times New Roman" panose="02020603050405020304" pitchFamily="18" charset="0"/>
                <a:cs typeface="Times New Roman" panose="02020603050405020304" pitchFamily="18" charset="0"/>
              </a:rPr>
              <a:t>. </a:t>
            </a:r>
          </a:p>
        </p:txBody>
      </p:sp>
      <p:sp>
        <p:nvSpPr>
          <p:cNvPr id="10244" name="Номер слайда 3">
            <a:extLst>
              <a:ext uri="{FF2B5EF4-FFF2-40B4-BE49-F238E27FC236}">
                <a16:creationId xmlns:a16="http://schemas.microsoft.com/office/drawing/2014/main" id="{97002CCF-53B7-4473-AEEB-1A0062A515F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83E6E71-2B98-422E-9F90-F78408B234FF}" type="slidenum">
              <a:rPr lang="ru-RU" altLang="ru-RU" smtClean="0"/>
              <a:pPr/>
              <a:t>5</a:t>
            </a:fld>
            <a:endParaRPr lang="ru-RU" altLang="ru-RU"/>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Образ слайда 1">
            <a:extLst>
              <a:ext uri="{FF2B5EF4-FFF2-40B4-BE49-F238E27FC236}">
                <a16:creationId xmlns:a16="http://schemas.microsoft.com/office/drawing/2014/main" id="{51E803F4-D434-47AB-B21A-234BDBF79497}"/>
              </a:ext>
            </a:extLst>
          </p:cNvPr>
          <p:cNvSpPr>
            <a:spLocks noGrp="1" noRot="1" noChangeAspect="1" noChangeArrowheads="1" noTextEdit="1"/>
          </p:cNvSpPr>
          <p:nvPr>
            <p:ph type="sldImg"/>
          </p:nvPr>
        </p:nvSpPr>
        <p:spPr>
          <a:ln/>
        </p:spPr>
      </p:sp>
      <p:sp>
        <p:nvSpPr>
          <p:cNvPr id="73731" name="Заметки 2">
            <a:extLst>
              <a:ext uri="{FF2B5EF4-FFF2-40B4-BE49-F238E27FC236}">
                <a16:creationId xmlns:a16="http://schemas.microsoft.com/office/drawing/2014/main" id="{61EE3794-72DF-470F-91E9-C9C0E3B2053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ru-RU" sz="1800">
                <a:latin typeface="Times New Roman" panose="02020603050405020304" pitchFamily="18" charset="0"/>
                <a:cs typeface="Times New Roman" panose="02020603050405020304" pitchFamily="18" charset="0"/>
              </a:rPr>
              <a:t>Если период полураспада материнского радионуклида соизмерим с периодом полураспада дочернего или несколько больше него, то с течением времени активность дочернего возрастет до состояния подвижного равновесия с материнским. Затем их практически равные между собой активности будут уменьшаться в соответствии с законом радиоактивного распада со скоростью, определяемой периодом полураспада материнского нуклида. </a:t>
            </a:r>
            <a:endParaRPr lang="ru-RU" altLang="ru-RU"/>
          </a:p>
        </p:txBody>
      </p:sp>
      <p:sp>
        <p:nvSpPr>
          <p:cNvPr id="73732" name="Номер слайда 3">
            <a:extLst>
              <a:ext uri="{FF2B5EF4-FFF2-40B4-BE49-F238E27FC236}">
                <a16:creationId xmlns:a16="http://schemas.microsoft.com/office/drawing/2014/main" id="{DAD3C1EF-E39B-476B-9474-A05DF7BD190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4A37824-65F7-44B8-8CEF-17397E09471D}" type="slidenum">
              <a:rPr lang="ru-RU" altLang="ru-RU" smtClean="0"/>
              <a:pPr/>
              <a:t>40</a:t>
            </a:fld>
            <a:endParaRPr lang="ru-RU" altLang="ru-RU"/>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Образ слайда 1">
            <a:extLst>
              <a:ext uri="{FF2B5EF4-FFF2-40B4-BE49-F238E27FC236}">
                <a16:creationId xmlns:a16="http://schemas.microsoft.com/office/drawing/2014/main" id="{7C42C99A-1D7C-4E02-B435-7475559D7C89}"/>
              </a:ext>
            </a:extLst>
          </p:cNvPr>
          <p:cNvSpPr>
            <a:spLocks noGrp="1" noRot="1" noChangeAspect="1" noChangeArrowheads="1" noTextEdit="1"/>
          </p:cNvSpPr>
          <p:nvPr>
            <p:ph type="sldImg"/>
          </p:nvPr>
        </p:nvSpPr>
        <p:spPr>
          <a:ln/>
        </p:spPr>
      </p:sp>
      <p:sp>
        <p:nvSpPr>
          <p:cNvPr id="75779" name="Заметки 2">
            <a:extLst>
              <a:ext uri="{FF2B5EF4-FFF2-40B4-BE49-F238E27FC236}">
                <a16:creationId xmlns:a16="http://schemas.microsoft.com/office/drawing/2014/main" id="{E7399B8F-5147-47B5-9F2C-689A2488EFE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ru-RU" sz="1800" dirty="0">
                <a:latin typeface="Times New Roman" panose="02020603050405020304" pitchFamily="18" charset="0"/>
                <a:cs typeface="Times New Roman" panose="02020603050405020304" pitchFamily="18" charset="0"/>
              </a:rPr>
              <a:t>Если период полураспада материнского радионуклида несравнимо больше дочернего, то по истечении времени, зависящего от периода полураспада дочернего нуклида, устанавливается вековое равновесие. Активность материнского радионуклида практически не меняется, то есть его скорость распада пренебрежимо мала.</a:t>
            </a:r>
            <a:r>
              <a:rPr lang="en-US" altLang="ru-RU" sz="1800" dirty="0">
                <a:latin typeface="Times New Roman" panose="02020603050405020304" pitchFamily="18" charset="0"/>
                <a:cs typeface="Times New Roman" panose="02020603050405020304" pitchFamily="18" charset="0"/>
              </a:rPr>
              <a:t> @ </a:t>
            </a:r>
            <a:r>
              <a:rPr lang="ru-RU" altLang="ru-RU" sz="1800" dirty="0">
                <a:latin typeface="Times New Roman" panose="02020603050405020304" pitchFamily="18" charset="0"/>
                <a:cs typeface="Times New Roman" panose="02020603050405020304" pitchFamily="18" charset="0"/>
              </a:rPr>
              <a:t>Если считать, что </a:t>
            </a:r>
            <a:r>
              <a:rPr lang="ru-RU" altLang="ru-RU" sz="1800" i="1" dirty="0">
                <a:latin typeface="Times New Roman" panose="02020603050405020304" pitchFamily="18" charset="0"/>
                <a:cs typeface="Times New Roman" panose="02020603050405020304" pitchFamily="18" charset="0"/>
              </a:rPr>
              <a:t>λ</a:t>
            </a:r>
            <a:r>
              <a:rPr lang="ru-RU" altLang="ru-RU" sz="1800" baseline="-25000" dirty="0">
                <a:latin typeface="Times New Roman" panose="02020603050405020304" pitchFamily="18" charset="0"/>
                <a:cs typeface="Times New Roman" panose="02020603050405020304" pitchFamily="18" charset="0"/>
              </a:rPr>
              <a:t>1</a:t>
            </a:r>
            <a:r>
              <a:rPr lang="ru-RU" altLang="ru-RU" sz="1800" dirty="0">
                <a:latin typeface="Times New Roman" panose="02020603050405020304" pitchFamily="18" charset="0"/>
                <a:cs typeface="Times New Roman" panose="02020603050405020304" pitchFamily="18" charset="0"/>
              </a:rPr>
              <a:t>≈0, то активность дочернего нуклида будет определяться только постоянной распада </a:t>
            </a:r>
            <a:r>
              <a:rPr lang="ru-RU" altLang="ru-RU" i="1" dirty="0">
                <a:latin typeface="Times New Roman" panose="02020603050405020304" pitchFamily="18" charset="0"/>
                <a:cs typeface="Times New Roman" panose="02020603050405020304" pitchFamily="18" charset="0"/>
              </a:rPr>
              <a:t>λ</a:t>
            </a:r>
            <a:r>
              <a:rPr lang="ru-RU" altLang="ru-RU" baseline="-25000" dirty="0">
                <a:latin typeface="Times New Roman" panose="02020603050405020304" pitchFamily="18" charset="0"/>
                <a:cs typeface="Times New Roman" panose="02020603050405020304" pitchFamily="18" charset="0"/>
              </a:rPr>
              <a:t>2</a:t>
            </a:r>
            <a:r>
              <a:rPr lang="ru-RU" altLang="ru-RU" dirty="0">
                <a:latin typeface="Times New Roman" panose="02020603050405020304" pitchFamily="18" charset="0"/>
                <a:cs typeface="Times New Roman" panose="02020603050405020304" pitchFamily="18" charset="0"/>
              </a:rPr>
              <a:t>.</a:t>
            </a:r>
            <a:endParaRPr lang="ru-RU" altLang="ru-RU" dirty="0"/>
          </a:p>
        </p:txBody>
      </p:sp>
      <p:sp>
        <p:nvSpPr>
          <p:cNvPr id="75780" name="Номер слайда 3">
            <a:extLst>
              <a:ext uri="{FF2B5EF4-FFF2-40B4-BE49-F238E27FC236}">
                <a16:creationId xmlns:a16="http://schemas.microsoft.com/office/drawing/2014/main" id="{7C8FF9D8-0F7F-4C3D-967A-F409E7B7A0C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C8139AC-A866-4357-9987-AF4DAFD0E622}" type="slidenum">
              <a:rPr lang="ru-RU" altLang="ru-RU" smtClean="0"/>
              <a:pPr/>
              <a:t>41</a:t>
            </a:fld>
            <a:endParaRPr lang="ru-RU" altLang="ru-RU"/>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Образ слайда 1">
            <a:extLst>
              <a:ext uri="{FF2B5EF4-FFF2-40B4-BE49-F238E27FC236}">
                <a16:creationId xmlns:a16="http://schemas.microsoft.com/office/drawing/2014/main" id="{0CD486CA-AF62-4343-B045-BEDA449AA32A}"/>
              </a:ext>
            </a:extLst>
          </p:cNvPr>
          <p:cNvSpPr>
            <a:spLocks noGrp="1" noRot="1" noChangeAspect="1" noChangeArrowheads="1" noTextEdit="1"/>
          </p:cNvSpPr>
          <p:nvPr>
            <p:ph type="sldImg"/>
          </p:nvPr>
        </p:nvSpPr>
        <p:spPr>
          <a:ln/>
        </p:spPr>
      </p:sp>
      <p:sp>
        <p:nvSpPr>
          <p:cNvPr id="77827" name="Заметки 2">
            <a:extLst>
              <a:ext uri="{FF2B5EF4-FFF2-40B4-BE49-F238E27FC236}">
                <a16:creationId xmlns:a16="http://schemas.microsoft.com/office/drawing/2014/main" id="{EAAA92EE-CD08-4FC4-AEAD-F608D537992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ru-RU" sz="1800">
                <a:latin typeface="Times New Roman" panose="02020603050405020304" pitchFamily="18" charset="0"/>
                <a:cs typeface="Times New Roman" panose="02020603050405020304" pitchFamily="18" charset="0"/>
              </a:rPr>
              <a:t>В природных системах редко встречаются случаи, когда в момент начала отсчета дочерний радионуклид полностью отсутствует. Обычно некоторое его количество находится вместе с материнскими атомами, хотя A</a:t>
            </a:r>
            <a:r>
              <a:rPr lang="ru-RU" altLang="ru-RU" sz="1800" baseline="-25000">
                <a:latin typeface="Times New Roman" panose="02020603050405020304" pitchFamily="18" charset="0"/>
                <a:cs typeface="Times New Roman" panose="02020603050405020304" pitchFamily="18" charset="0"/>
              </a:rPr>
              <a:t>2</a:t>
            </a:r>
            <a:r>
              <a:rPr lang="ru-RU" altLang="ru-RU" sz="1800">
                <a:latin typeface="Times New Roman" panose="02020603050405020304" pitchFamily="18" charset="0"/>
                <a:cs typeface="Times New Roman" panose="02020603050405020304" pitchFamily="18" charset="0"/>
              </a:rPr>
              <a:t>≠A</a:t>
            </a:r>
            <a:r>
              <a:rPr lang="ru-RU" altLang="ru-RU" sz="1800" baseline="-25000">
                <a:latin typeface="Times New Roman" panose="02020603050405020304" pitchFamily="18" charset="0"/>
                <a:cs typeface="Times New Roman" panose="02020603050405020304" pitchFamily="18" charset="0"/>
              </a:rPr>
              <a:t>1</a:t>
            </a:r>
            <a:r>
              <a:rPr lang="ru-RU" altLang="ru-RU" sz="1800">
                <a:latin typeface="Times New Roman" panose="02020603050405020304" pitchFamily="18" charset="0"/>
                <a:cs typeface="Times New Roman" panose="02020603050405020304" pitchFamily="18" charset="0"/>
              </a:rPr>
              <a:t>. Изменение активности дочернего нуклида во времени в этом случае будет описываться уравнением, в котором первое слагаемое соответствует распаду имевшихся на момент времени t0 атомов дочернего нуклида в соответствии с законом радиоактивного распада, а второе слагаемое – накоплению их из материнских. </a:t>
            </a:r>
            <a:endParaRPr lang="ru-RU" altLang="ru-RU"/>
          </a:p>
        </p:txBody>
      </p:sp>
      <p:sp>
        <p:nvSpPr>
          <p:cNvPr id="77828" name="Номер слайда 3">
            <a:extLst>
              <a:ext uri="{FF2B5EF4-FFF2-40B4-BE49-F238E27FC236}">
                <a16:creationId xmlns:a16="http://schemas.microsoft.com/office/drawing/2014/main" id="{D259A471-32A9-4271-A349-7F6EDFED09E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15427F0-5B09-49AA-A9F9-9DA920B54210}" type="slidenum">
              <a:rPr lang="ru-RU" altLang="ru-RU" smtClean="0"/>
              <a:pPr/>
              <a:t>42</a:t>
            </a:fld>
            <a:endParaRPr lang="ru-RU" alt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Образ слайда 1">
            <a:extLst>
              <a:ext uri="{FF2B5EF4-FFF2-40B4-BE49-F238E27FC236}">
                <a16:creationId xmlns:a16="http://schemas.microsoft.com/office/drawing/2014/main" id="{98BCF67F-2FAC-4494-9222-179832263D6B}"/>
              </a:ext>
            </a:extLst>
          </p:cNvPr>
          <p:cNvSpPr>
            <a:spLocks noGrp="1" noRot="1" noChangeAspect="1" noChangeArrowheads="1" noTextEdit="1"/>
          </p:cNvSpPr>
          <p:nvPr>
            <p:ph type="sldImg"/>
          </p:nvPr>
        </p:nvSpPr>
        <p:spPr>
          <a:ln/>
        </p:spPr>
      </p:sp>
      <p:sp>
        <p:nvSpPr>
          <p:cNvPr id="12291" name="Заметки 2">
            <a:extLst>
              <a:ext uri="{FF2B5EF4-FFF2-40B4-BE49-F238E27FC236}">
                <a16:creationId xmlns:a16="http://schemas.microsoft.com/office/drawing/2014/main" id="{9AB4ECB7-454A-4DC1-A927-82262062385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ru-RU" sz="1800" dirty="0">
                <a:latin typeface="Times New Roman" panose="02020603050405020304" pitchFamily="18" charset="0"/>
                <a:cs typeface="Times New Roman" panose="02020603050405020304" pitchFamily="18" charset="0"/>
              </a:rPr>
              <a:t>Эквивалентные электроны обладают одинаковыми значениями энергии. </a:t>
            </a:r>
          </a:p>
          <a:p>
            <a:r>
              <a:rPr lang="en-US" altLang="ru-RU" sz="1800" dirty="0">
                <a:latin typeface="Times New Roman" panose="02020603050405020304" pitchFamily="18" charset="0"/>
                <a:cs typeface="Times New Roman" panose="02020603050405020304" pitchFamily="18" charset="0"/>
              </a:rPr>
              <a:t>@ </a:t>
            </a:r>
            <a:r>
              <a:rPr lang="ru-RU" altLang="ru-RU" sz="1800" dirty="0">
                <a:latin typeface="Times New Roman" panose="02020603050405020304" pitchFamily="18" charset="0"/>
                <a:cs typeface="Times New Roman" panose="02020603050405020304" pitchFamily="18" charset="0"/>
              </a:rPr>
              <a:t>Набор </a:t>
            </a:r>
            <a:r>
              <a:rPr lang="ru-RU" altLang="ru-RU" sz="1800" dirty="0" err="1">
                <a:latin typeface="Times New Roman" panose="02020603050405020304" pitchFamily="18" charset="0"/>
                <a:cs typeface="Times New Roman" panose="02020603050405020304" pitchFamily="18" charset="0"/>
              </a:rPr>
              <a:t>орбиталей</a:t>
            </a:r>
            <a:r>
              <a:rPr lang="ru-RU" altLang="ru-RU" sz="1800" dirty="0">
                <a:latin typeface="Times New Roman" panose="02020603050405020304" pitchFamily="18" charset="0"/>
                <a:cs typeface="Times New Roman" panose="02020603050405020304" pitchFamily="18" charset="0"/>
              </a:rPr>
              <a:t> с одинаковыми значениями </a:t>
            </a:r>
            <a:r>
              <a:rPr lang="ru-RU" altLang="ru-RU" sz="1800" i="1" dirty="0">
                <a:latin typeface="Times New Roman" panose="02020603050405020304" pitchFamily="18" charset="0"/>
                <a:cs typeface="Times New Roman" panose="02020603050405020304" pitchFamily="18" charset="0"/>
              </a:rPr>
              <a:t>n</a:t>
            </a:r>
            <a:r>
              <a:rPr lang="ru-RU" altLang="ru-RU" sz="1800" dirty="0">
                <a:latin typeface="Times New Roman" panose="02020603050405020304" pitchFamily="18" charset="0"/>
                <a:cs typeface="Times New Roman" panose="02020603050405020304" pitchFamily="18" charset="0"/>
              </a:rPr>
              <a:t> называется энергетическим уровнем, </a:t>
            </a:r>
          </a:p>
          <a:p>
            <a:r>
              <a:rPr lang="en-US" altLang="ru-RU" sz="1800" dirty="0">
                <a:latin typeface="Times New Roman" panose="02020603050405020304" pitchFamily="18" charset="0"/>
                <a:cs typeface="Times New Roman" panose="02020603050405020304" pitchFamily="18" charset="0"/>
              </a:rPr>
              <a:t>@ </a:t>
            </a:r>
            <a:r>
              <a:rPr lang="ru-RU" altLang="ru-RU" sz="1800" dirty="0">
                <a:latin typeface="Times New Roman" panose="02020603050405020304" pitchFamily="18" charset="0"/>
                <a:cs typeface="Times New Roman" panose="02020603050405020304" pitchFamily="18" charset="0"/>
              </a:rPr>
              <a:t>c одинаковыми </a:t>
            </a:r>
            <a:r>
              <a:rPr lang="ru-RU" altLang="ru-RU" sz="1800" i="1" dirty="0">
                <a:latin typeface="Times New Roman" panose="02020603050405020304" pitchFamily="18" charset="0"/>
                <a:cs typeface="Times New Roman" panose="02020603050405020304" pitchFamily="18" charset="0"/>
              </a:rPr>
              <a:t>n</a:t>
            </a:r>
            <a:r>
              <a:rPr lang="ru-RU" altLang="ru-RU" sz="1800" dirty="0">
                <a:latin typeface="Times New Roman" panose="02020603050405020304" pitchFamily="18" charset="0"/>
                <a:cs typeface="Times New Roman" panose="02020603050405020304" pitchFamily="18" charset="0"/>
              </a:rPr>
              <a:t> и </a:t>
            </a:r>
            <a:r>
              <a:rPr lang="ru-RU" altLang="ru-RU" sz="1800" i="1" dirty="0">
                <a:latin typeface="Times New Roman" panose="02020603050405020304" pitchFamily="18" charset="0"/>
                <a:cs typeface="Times New Roman" panose="02020603050405020304" pitchFamily="18" charset="0"/>
              </a:rPr>
              <a:t>l</a:t>
            </a:r>
            <a:r>
              <a:rPr lang="ru-RU" altLang="ru-RU" sz="1800" dirty="0">
                <a:latin typeface="Times New Roman" panose="02020603050405020304" pitchFamily="18" charset="0"/>
                <a:cs typeface="Times New Roman" panose="02020603050405020304" pitchFamily="18" charset="0"/>
              </a:rPr>
              <a:t> - подуровнем</a:t>
            </a:r>
          </a:p>
        </p:txBody>
      </p:sp>
      <p:sp>
        <p:nvSpPr>
          <p:cNvPr id="12292" name="Номер слайда 3">
            <a:extLst>
              <a:ext uri="{FF2B5EF4-FFF2-40B4-BE49-F238E27FC236}">
                <a16:creationId xmlns:a16="http://schemas.microsoft.com/office/drawing/2014/main" id="{E5E1A11F-291C-456E-A3B5-4F3BAE2B86C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F80C097-68F2-41F4-A478-3E53D1836435}" type="slidenum">
              <a:rPr lang="ru-RU" altLang="ru-RU" smtClean="0"/>
              <a:pPr/>
              <a:t>6</a:t>
            </a:fld>
            <a:endParaRPr lang="ru-RU" alt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Образ слайда 1">
            <a:extLst>
              <a:ext uri="{FF2B5EF4-FFF2-40B4-BE49-F238E27FC236}">
                <a16:creationId xmlns:a16="http://schemas.microsoft.com/office/drawing/2014/main" id="{81FFAC64-0409-472F-8821-709AE773F32A}"/>
              </a:ext>
            </a:extLst>
          </p:cNvPr>
          <p:cNvSpPr>
            <a:spLocks noGrp="1" noRot="1" noChangeAspect="1" noChangeArrowheads="1" noTextEdit="1"/>
          </p:cNvSpPr>
          <p:nvPr>
            <p:ph type="sldImg"/>
          </p:nvPr>
        </p:nvSpPr>
        <p:spPr>
          <a:ln/>
        </p:spPr>
      </p:sp>
      <p:sp>
        <p:nvSpPr>
          <p:cNvPr id="14339" name="Заметки 2">
            <a:extLst>
              <a:ext uri="{FF2B5EF4-FFF2-40B4-BE49-F238E27FC236}">
                <a16:creationId xmlns:a16="http://schemas.microsoft.com/office/drawing/2014/main" id="{0F80D8D0-5C3D-4A52-8671-B40D460B676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600"/>
              </a:spcBef>
              <a:spcAft>
                <a:spcPts val="600"/>
              </a:spcAft>
            </a:pPr>
            <a:r>
              <a:rPr lang="ru-RU" altLang="ru-RU" sz="1800">
                <a:latin typeface="Times New Roman" panose="02020603050405020304" pitchFamily="18" charset="0"/>
                <a:cs typeface="Times New Roman" panose="02020603050405020304" pitchFamily="18" charset="0"/>
              </a:rPr>
              <a:t>Ядро состоит из нуклонов двух видов: положительно заряженных протонов (</a:t>
            </a:r>
            <a:r>
              <a:rPr lang="en-US" altLang="ru-RU" sz="1800">
                <a:latin typeface="Times New Roman" panose="02020603050405020304" pitchFamily="18" charset="0"/>
                <a:cs typeface="Times New Roman" panose="02020603050405020304" pitchFamily="18" charset="0"/>
              </a:rPr>
              <a:t>p</a:t>
            </a:r>
            <a:r>
              <a:rPr lang="ru-RU" altLang="ru-RU" sz="1800">
                <a:latin typeface="Times New Roman" panose="02020603050405020304" pitchFamily="18" charset="0"/>
                <a:cs typeface="Times New Roman" panose="02020603050405020304" pitchFamily="18" charset="0"/>
              </a:rPr>
              <a:t>) и нейтральных нейтронов (</a:t>
            </a:r>
            <a:r>
              <a:rPr lang="en-US" altLang="ru-RU" sz="1800">
                <a:latin typeface="Times New Roman" panose="02020603050405020304" pitchFamily="18" charset="0"/>
                <a:cs typeface="Times New Roman" panose="02020603050405020304" pitchFamily="18" charset="0"/>
              </a:rPr>
              <a:t>n</a:t>
            </a:r>
            <a:r>
              <a:rPr lang="ru-RU" altLang="ru-RU" sz="1800">
                <a:latin typeface="Times New Roman" panose="02020603050405020304" pitchFamily="18" charset="0"/>
                <a:cs typeface="Times New Roman" panose="02020603050405020304" pitchFamily="18" charset="0"/>
              </a:rPr>
              <a:t>).</a:t>
            </a:r>
          </a:p>
          <a:p>
            <a:pPr>
              <a:spcBef>
                <a:spcPts val="600"/>
              </a:spcBef>
              <a:spcAft>
                <a:spcPts val="600"/>
              </a:spcAft>
            </a:pPr>
            <a:r>
              <a:rPr lang="ru-RU" altLang="ru-RU" sz="1800">
                <a:latin typeface="Times New Roman" panose="02020603050405020304" pitchFamily="18" charset="0"/>
                <a:cs typeface="Times New Roman" panose="02020603050405020304" pitchFamily="18" charset="0"/>
              </a:rPr>
              <a:t>В качестве характеристик ядра выбраны массовое число (</a:t>
            </a:r>
            <a:r>
              <a:rPr lang="en-US" altLang="ru-RU" sz="1800">
                <a:latin typeface="Times New Roman" panose="02020603050405020304" pitchFamily="18" charset="0"/>
                <a:cs typeface="Times New Roman" panose="02020603050405020304" pitchFamily="18" charset="0"/>
              </a:rPr>
              <a:t>A</a:t>
            </a:r>
            <a:r>
              <a:rPr lang="ru-RU" altLang="ru-RU" sz="1800">
                <a:latin typeface="Times New Roman" panose="02020603050405020304" pitchFamily="18" charset="0"/>
                <a:cs typeface="Times New Roman" panose="02020603050405020304" pitchFamily="18" charset="0"/>
              </a:rPr>
              <a:t>) и заряд ядра (</a:t>
            </a:r>
            <a:r>
              <a:rPr lang="en-US" altLang="ru-RU" sz="1800">
                <a:latin typeface="Times New Roman" panose="02020603050405020304" pitchFamily="18" charset="0"/>
                <a:cs typeface="Times New Roman" panose="02020603050405020304" pitchFamily="18" charset="0"/>
              </a:rPr>
              <a:t>Z</a:t>
            </a:r>
            <a:r>
              <a:rPr lang="ru-RU" altLang="ru-RU" sz="1800">
                <a:latin typeface="Times New Roman" panose="02020603050405020304" pitchFamily="18" charset="0"/>
                <a:cs typeface="Times New Roman" panose="02020603050405020304" pitchFamily="18" charset="0"/>
              </a:rPr>
              <a:t>). Массовое число — число нуклонов в ядре.</a:t>
            </a:r>
          </a:p>
          <a:p>
            <a:pPr>
              <a:spcBef>
                <a:spcPts val="600"/>
              </a:spcBef>
              <a:spcAft>
                <a:spcPts val="600"/>
              </a:spcAft>
            </a:pPr>
            <a:r>
              <a:rPr lang="ru-RU" altLang="ru-RU" sz="1800">
                <a:latin typeface="Times New Roman" panose="02020603050405020304" pitchFamily="18" charset="0"/>
                <a:cs typeface="Times New Roman" panose="02020603050405020304" pitchFamily="18" charset="0"/>
              </a:rPr>
              <a:t>Относительный заряд ядра — число протонов в ядре, равное числу электронов и номеру химического элемента в Периодической системе. </a:t>
            </a:r>
          </a:p>
        </p:txBody>
      </p:sp>
      <p:sp>
        <p:nvSpPr>
          <p:cNvPr id="14340" name="Номер слайда 3">
            <a:extLst>
              <a:ext uri="{FF2B5EF4-FFF2-40B4-BE49-F238E27FC236}">
                <a16:creationId xmlns:a16="http://schemas.microsoft.com/office/drawing/2014/main" id="{84A70A61-6F73-4870-B36A-1A6230F47EB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2DC3C2E-9EA4-47DB-A33B-C082596A466A}" type="slidenum">
              <a:rPr lang="ru-RU" altLang="ru-RU" smtClean="0"/>
              <a:pPr/>
              <a:t>7</a:t>
            </a:fld>
            <a:endParaRPr lang="ru-RU" alt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Образ слайда 1">
            <a:extLst>
              <a:ext uri="{FF2B5EF4-FFF2-40B4-BE49-F238E27FC236}">
                <a16:creationId xmlns:a16="http://schemas.microsoft.com/office/drawing/2014/main" id="{D79C9EED-C26A-4D1F-B421-33DBE31BF52D}"/>
              </a:ext>
            </a:extLst>
          </p:cNvPr>
          <p:cNvSpPr>
            <a:spLocks noGrp="1" noRot="1" noChangeAspect="1" noChangeArrowheads="1" noTextEdit="1"/>
          </p:cNvSpPr>
          <p:nvPr>
            <p:ph type="sldImg"/>
          </p:nvPr>
        </p:nvSpPr>
        <p:spPr>
          <a:ln/>
        </p:spPr>
      </p:sp>
      <p:sp>
        <p:nvSpPr>
          <p:cNvPr id="17411" name="Заметки 2">
            <a:extLst>
              <a:ext uri="{FF2B5EF4-FFF2-40B4-BE49-F238E27FC236}">
                <a16:creationId xmlns:a16="http://schemas.microsoft.com/office/drawing/2014/main" id="{4C9F0DB2-304D-4BF8-9396-2786A9F552F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ru-RU" sz="1800" dirty="0">
                <a:latin typeface="Times New Roman" panose="02020603050405020304" pitchFamily="18" charset="0"/>
                <a:cs typeface="Times New Roman" panose="02020603050405020304" pitchFamily="18" charset="0"/>
              </a:rPr>
              <a:t>…</a:t>
            </a:r>
          </a:p>
          <a:p>
            <a:r>
              <a:rPr lang="en-US" altLang="ru-RU" sz="1800" dirty="0">
                <a:latin typeface="Times New Roman" panose="02020603050405020304" pitchFamily="18" charset="0"/>
                <a:cs typeface="Times New Roman" panose="02020603050405020304" pitchFamily="18" charset="0"/>
              </a:rPr>
              <a:t>@ </a:t>
            </a:r>
            <a:r>
              <a:rPr lang="ru-RU" altLang="ru-RU" sz="1800" dirty="0">
                <a:latin typeface="Times New Roman" panose="02020603050405020304" pitchFamily="18" charset="0"/>
                <a:cs typeface="Times New Roman" panose="02020603050405020304" pitchFamily="18" charset="0"/>
              </a:rPr>
              <a:t>Изотопы водорода имеют собственные названия.</a:t>
            </a:r>
            <a:endParaRPr lang="ru-RU" altLang="ru-RU" dirty="0"/>
          </a:p>
        </p:txBody>
      </p:sp>
      <p:sp>
        <p:nvSpPr>
          <p:cNvPr id="17412" name="Номер слайда 3">
            <a:extLst>
              <a:ext uri="{FF2B5EF4-FFF2-40B4-BE49-F238E27FC236}">
                <a16:creationId xmlns:a16="http://schemas.microsoft.com/office/drawing/2014/main" id="{6C79DF4D-D21E-453F-88C4-83D363C408D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2E59298-6322-4336-97B7-6463BABFA7ED}" type="slidenum">
              <a:rPr lang="ru-RU" altLang="ru-RU" smtClean="0"/>
              <a:pPr/>
              <a:t>9</a:t>
            </a:fld>
            <a:endParaRPr lang="ru-RU" alt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Образ слайда 1">
            <a:extLst>
              <a:ext uri="{FF2B5EF4-FFF2-40B4-BE49-F238E27FC236}">
                <a16:creationId xmlns:a16="http://schemas.microsoft.com/office/drawing/2014/main" id="{E7786FC7-6A5C-4AEF-95F6-2D673A79877E}"/>
              </a:ext>
            </a:extLst>
          </p:cNvPr>
          <p:cNvSpPr>
            <a:spLocks noGrp="1" noRot="1" noChangeAspect="1" noChangeArrowheads="1" noTextEdit="1"/>
          </p:cNvSpPr>
          <p:nvPr>
            <p:ph type="sldImg"/>
          </p:nvPr>
        </p:nvSpPr>
        <p:spPr>
          <a:ln/>
        </p:spPr>
      </p:sp>
      <p:sp>
        <p:nvSpPr>
          <p:cNvPr id="21507" name="Заметки 2">
            <a:extLst>
              <a:ext uri="{FF2B5EF4-FFF2-40B4-BE49-F238E27FC236}">
                <a16:creationId xmlns:a16="http://schemas.microsoft.com/office/drawing/2014/main" id="{7E3C7C5D-B2CF-4A7D-BCCB-AA082491223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ru-RU" sz="1800">
                <a:latin typeface="Times New Roman" panose="02020603050405020304" pitchFamily="18" charset="0"/>
                <a:cs typeface="Times New Roman" panose="02020603050405020304" pitchFamily="18" charset="0"/>
              </a:rPr>
              <a:t>Понятно, что изотоны, отличающиеся друг от друга на 1 единицу заряда, будут соседями в периодической системе.</a:t>
            </a:r>
          </a:p>
        </p:txBody>
      </p:sp>
      <p:sp>
        <p:nvSpPr>
          <p:cNvPr id="21508" name="Номер слайда 3">
            <a:extLst>
              <a:ext uri="{FF2B5EF4-FFF2-40B4-BE49-F238E27FC236}">
                <a16:creationId xmlns:a16="http://schemas.microsoft.com/office/drawing/2014/main" id="{DF20B1F7-01A7-42F9-8380-02257F6C7F4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E0A3055-8817-469A-A265-67C465A5FAED}" type="slidenum">
              <a:rPr lang="ru-RU" altLang="ru-RU" smtClean="0"/>
              <a:pPr/>
              <a:t>12</a:t>
            </a:fld>
            <a:endParaRPr lang="ru-RU" alt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Образ слайда 1">
            <a:extLst>
              <a:ext uri="{FF2B5EF4-FFF2-40B4-BE49-F238E27FC236}">
                <a16:creationId xmlns:a16="http://schemas.microsoft.com/office/drawing/2014/main" id="{70027D89-2805-47D5-909F-D429ED0861CB}"/>
              </a:ext>
            </a:extLst>
          </p:cNvPr>
          <p:cNvSpPr>
            <a:spLocks noGrp="1" noRot="1" noChangeAspect="1" noChangeArrowheads="1" noTextEdit="1"/>
          </p:cNvSpPr>
          <p:nvPr>
            <p:ph type="sldImg"/>
          </p:nvPr>
        </p:nvSpPr>
        <p:spPr>
          <a:ln/>
        </p:spPr>
      </p:sp>
      <p:sp>
        <p:nvSpPr>
          <p:cNvPr id="24579" name="Заметки 2">
            <a:extLst>
              <a:ext uri="{FF2B5EF4-FFF2-40B4-BE49-F238E27FC236}">
                <a16:creationId xmlns:a16="http://schemas.microsoft.com/office/drawing/2014/main" id="{C88AECC5-5C37-4219-A5B9-70B79C3520D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ru-RU" sz="1800" dirty="0">
              <a:latin typeface="Times New Roman" panose="02020603050405020304" pitchFamily="18" charset="0"/>
              <a:cs typeface="Times New Roman" panose="02020603050405020304" pitchFamily="18" charset="0"/>
            </a:endParaRPr>
          </a:p>
          <a:p>
            <a:r>
              <a:rPr lang="en-US" altLang="ru-RU" sz="1800" dirty="0">
                <a:latin typeface="Times New Roman" panose="02020603050405020304" pitchFamily="18" charset="0"/>
                <a:cs typeface="Times New Roman" panose="02020603050405020304" pitchFamily="18" charset="0"/>
              </a:rPr>
              <a:t>…</a:t>
            </a:r>
          </a:p>
          <a:p>
            <a:r>
              <a:rPr lang="ru-RU" altLang="ru-RU" sz="1800" dirty="0">
                <a:latin typeface="Times New Roman" panose="02020603050405020304" pitchFamily="18" charset="0"/>
                <a:cs typeface="Times New Roman" panose="02020603050405020304" pitchFamily="18" charset="0"/>
              </a:rPr>
              <a:t>Долина стабильности. Всего в природе существует около 270 стабильных нуклидов у 82 химических элементов от водорода до </a:t>
            </a:r>
            <a:r>
              <a:rPr lang="en-US" altLang="ru-RU" sz="1800" dirty="0">
                <a:latin typeface="Times New Roman" panose="02020603050405020304" pitchFamily="18" charset="0"/>
                <a:cs typeface="Times New Roman" panose="02020603050405020304" pitchFamily="18" charset="0"/>
              </a:rPr>
              <a:t>@ </a:t>
            </a:r>
            <a:r>
              <a:rPr lang="ru-RU" altLang="ru-RU" sz="1800" dirty="0">
                <a:latin typeface="Times New Roman" panose="02020603050405020304" pitchFamily="18" charset="0"/>
                <a:cs typeface="Times New Roman" panose="02020603050405020304" pitchFamily="18" charset="0"/>
              </a:rPr>
              <a:t>свинца. </a:t>
            </a:r>
          </a:p>
          <a:p>
            <a:r>
              <a:rPr lang="en-US" altLang="ru-RU" baseline="0" dirty="0"/>
              <a:t>@ </a:t>
            </a:r>
            <a:r>
              <a:rPr lang="ru-RU" altLang="ru-RU" baseline="30000" dirty="0"/>
              <a:t>209</a:t>
            </a:r>
            <a:r>
              <a:rPr lang="ru-RU" altLang="ru-RU" dirty="0"/>
              <a:t>Bi ранее считался самым тяжёлым из существующих в природе стабильных изотопов. Только в 2003 году было экспериментально подтверждено, что он является альфа-радиоактивным. Измеренный период полураспада 209Bi составляет 2,01⋅10</a:t>
            </a:r>
            <a:r>
              <a:rPr lang="ru-RU" altLang="ru-RU" baseline="30000" dirty="0"/>
              <a:t>19</a:t>
            </a:r>
            <a:r>
              <a:rPr lang="ru-RU" altLang="ru-RU" dirty="0"/>
              <a:t> лет, что на много порядков больше, чем возраст Вселенной. Природный висмут, состоящий из одного </a:t>
            </a:r>
            <a:r>
              <a:rPr lang="ru-RU" altLang="ru-RU" dirty="0" err="1"/>
              <a:t>сверхдолгоживущего</a:t>
            </a:r>
            <a:r>
              <a:rPr lang="ru-RU" altLang="ru-RU" dirty="0"/>
              <a:t> изотопа 209Bi, является практически радиоактивно безвредным для человека, так как за год в одном грамме природного висмута в среднем лишь около 100 ядер испытывают альфа-распад.</a:t>
            </a:r>
          </a:p>
          <a:p>
            <a:pPr>
              <a:spcBef>
                <a:spcPts val="600"/>
              </a:spcBef>
              <a:spcAft>
                <a:spcPts val="600"/>
              </a:spcAft>
            </a:pPr>
            <a:r>
              <a:rPr lang="en-US" altLang="ru-RU" sz="1800" dirty="0">
                <a:latin typeface="Times New Roman" panose="02020603050405020304" pitchFamily="18" charset="0"/>
                <a:cs typeface="Times New Roman" panose="02020603050405020304" pitchFamily="18" charset="0"/>
              </a:rPr>
              <a:t>@ </a:t>
            </a:r>
            <a:r>
              <a:rPr lang="ru-RU" altLang="ru-RU" sz="1800" dirty="0">
                <a:latin typeface="Times New Roman" panose="02020603050405020304" pitchFamily="18" charset="0"/>
                <a:cs typeface="Times New Roman" panose="02020603050405020304" pitchFamily="18" charset="0"/>
              </a:rPr>
              <a:t>Легкие стабильные ядра (</a:t>
            </a:r>
            <a:r>
              <a:rPr lang="ru-RU" altLang="ru-RU" sz="1800" i="1" dirty="0">
                <a:latin typeface="Times New Roman" panose="02020603050405020304" pitchFamily="18" charset="0"/>
                <a:cs typeface="Times New Roman" panose="02020603050405020304" pitchFamily="18" charset="0"/>
              </a:rPr>
              <a:t>А</a:t>
            </a:r>
            <a:r>
              <a:rPr lang="ru-RU" altLang="ru-RU" sz="1800" dirty="0">
                <a:latin typeface="Times New Roman" panose="02020603050405020304" pitchFamily="18" charset="0"/>
                <a:cs typeface="Times New Roman" panose="02020603050405020304" pitchFamily="18" charset="0"/>
              </a:rPr>
              <a:t> &lt; 40) имеют приблизительно равные числа нейтронов и протонов. В области более тяжелых ядер отношение числа нейтронов к числу протонов начинает возрастать и в области </a:t>
            </a:r>
            <a:r>
              <a:rPr lang="ru-RU" altLang="ru-RU" sz="1800" i="1" dirty="0">
                <a:latin typeface="Times New Roman" panose="02020603050405020304" pitchFamily="18" charset="0"/>
                <a:cs typeface="Times New Roman" panose="02020603050405020304" pitchFamily="18" charset="0"/>
              </a:rPr>
              <a:t>А</a:t>
            </a:r>
            <a:r>
              <a:rPr lang="ru-RU" altLang="ru-RU" sz="1800" dirty="0">
                <a:latin typeface="Times New Roman" panose="02020603050405020304" pitchFamily="18" charset="0"/>
                <a:cs typeface="Times New Roman" panose="02020603050405020304" pitchFamily="18" charset="0"/>
              </a:rPr>
              <a:t> ≈ 250 достигает величины 1.6. Тяжелые ядра оказываются энергетически более устойчивыми, если содержат большее число нейтронов </a:t>
            </a:r>
            <a:r>
              <a:rPr lang="ru-RU" altLang="ru-RU" sz="1800" i="1" dirty="0">
                <a:latin typeface="Times New Roman" panose="02020603050405020304" pitchFamily="18" charset="0"/>
                <a:cs typeface="Times New Roman" panose="02020603050405020304" pitchFamily="18" charset="0"/>
              </a:rPr>
              <a:t>N</a:t>
            </a:r>
            <a:r>
              <a:rPr lang="ru-RU" altLang="ru-RU" sz="1800" dirty="0">
                <a:latin typeface="Times New Roman" panose="02020603050405020304" pitchFamily="18" charset="0"/>
                <a:cs typeface="Times New Roman" panose="02020603050405020304" pitchFamily="18" charset="0"/>
              </a:rPr>
              <a:t> по сравнению с числом протонов </a:t>
            </a:r>
            <a:r>
              <a:rPr lang="ru-RU" altLang="ru-RU" sz="1800" i="1" dirty="0">
                <a:latin typeface="Times New Roman" panose="02020603050405020304" pitchFamily="18" charset="0"/>
                <a:cs typeface="Times New Roman" panose="02020603050405020304" pitchFamily="18" charset="0"/>
              </a:rPr>
              <a:t>Z</a:t>
            </a:r>
            <a:r>
              <a:rPr lang="ru-RU" altLang="ru-RU" sz="1800" dirty="0">
                <a:latin typeface="Times New Roman" panose="02020603050405020304" pitchFamily="18" charset="0"/>
                <a:cs typeface="Times New Roman" panose="02020603050405020304" pitchFamily="18" charset="0"/>
              </a:rPr>
              <a:t>. </a:t>
            </a:r>
          </a:p>
          <a:p>
            <a:pPr>
              <a:spcBef>
                <a:spcPts val="600"/>
              </a:spcBef>
              <a:spcAft>
                <a:spcPts val="600"/>
              </a:spcAft>
            </a:pPr>
            <a:r>
              <a:rPr lang="ru-RU" altLang="ru-RU" sz="1800" dirty="0">
                <a:latin typeface="Times New Roman" panose="02020603050405020304" pitchFamily="18" charset="0"/>
                <a:cs typeface="Times New Roman" panose="02020603050405020304" pitchFamily="18" charset="0"/>
              </a:rPr>
              <a:t>С правой стороны от стабильных ядер находятся ядра, перегруженные нейтронами (нейтроноизбыточные ядра), испытывающие β</a:t>
            </a:r>
            <a:r>
              <a:rPr lang="ru-RU" altLang="ru-RU" sz="1800" baseline="30000" dirty="0">
                <a:latin typeface="Times New Roman" panose="02020603050405020304" pitchFamily="18" charset="0"/>
                <a:cs typeface="Times New Roman" panose="02020603050405020304" pitchFamily="18" charset="0"/>
              </a:rPr>
              <a:t>—</a:t>
            </a:r>
            <a:r>
              <a:rPr lang="ru-RU" altLang="ru-RU" sz="1800" dirty="0">
                <a:latin typeface="Times New Roman" panose="02020603050405020304" pitchFamily="18" charset="0"/>
                <a:cs typeface="Times New Roman" panose="02020603050405020304" pitchFamily="18" charset="0"/>
              </a:rPr>
              <a:t>распад. С левой стороны от стабильных ядер находятся ядра, перегруженные протонами (</a:t>
            </a:r>
            <a:r>
              <a:rPr lang="ru-RU" altLang="ru-RU" sz="1800" dirty="0" err="1">
                <a:latin typeface="Times New Roman" panose="02020603050405020304" pitchFamily="18" charset="0"/>
                <a:cs typeface="Times New Roman" panose="02020603050405020304" pitchFamily="18" charset="0"/>
              </a:rPr>
              <a:t>протоноизбыточные</a:t>
            </a:r>
            <a:r>
              <a:rPr lang="ru-RU" altLang="ru-RU" sz="1800" dirty="0">
                <a:latin typeface="Times New Roman" panose="02020603050405020304" pitchFamily="18" charset="0"/>
                <a:cs typeface="Times New Roman" panose="02020603050405020304" pitchFamily="18" charset="0"/>
              </a:rPr>
              <a:t> ядра), испытывающие β</a:t>
            </a:r>
            <a:r>
              <a:rPr lang="ru-RU" altLang="ru-RU" sz="1800" baseline="30000" dirty="0">
                <a:latin typeface="Times New Roman" panose="02020603050405020304" pitchFamily="18" charset="0"/>
                <a:cs typeface="Times New Roman" panose="02020603050405020304" pitchFamily="18" charset="0"/>
              </a:rPr>
              <a:t>+</a:t>
            </a:r>
            <a:r>
              <a:rPr lang="ru-RU" altLang="ru-RU" sz="1800" dirty="0">
                <a:latin typeface="Times New Roman" panose="02020603050405020304" pitchFamily="18" charset="0"/>
                <a:cs typeface="Times New Roman" panose="02020603050405020304" pitchFamily="18" charset="0"/>
              </a:rPr>
              <a:t>-распад и  e-захват. Ядра, сильно перегруженные нейтронами или протонами, обычно называют экзотическими ядрами. В области больших атомных масс находятся ядра, испытывающие α-распад, и спонтанно делящиеся ядра.</a:t>
            </a:r>
          </a:p>
          <a:p>
            <a:r>
              <a:rPr lang="ru-RU" altLang="ru-RU" sz="1800" dirty="0">
                <a:latin typeface="Times New Roman" panose="02020603050405020304" pitchFamily="18" charset="0"/>
                <a:cs typeface="Times New Roman" panose="02020603050405020304" pitchFamily="18" charset="0"/>
              </a:rPr>
              <a:t>Пунктирные линии очерчивают область возможного существования атомных ядер. Линия </a:t>
            </a:r>
            <a:r>
              <a:rPr lang="ru-RU" altLang="ru-RU" sz="1800" dirty="0" err="1">
                <a:latin typeface="Times New Roman" panose="02020603050405020304" pitchFamily="18" charset="0"/>
                <a:cs typeface="Times New Roman" panose="02020603050405020304" pitchFamily="18" charset="0"/>
              </a:rPr>
              <a:t>Bp</a:t>
            </a:r>
            <a:r>
              <a:rPr lang="ru-RU" altLang="ru-RU" sz="1800" dirty="0">
                <a:latin typeface="Times New Roman" panose="02020603050405020304" pitchFamily="18" charset="0"/>
                <a:cs typeface="Times New Roman" panose="02020603050405020304" pitchFamily="18" charset="0"/>
              </a:rPr>
              <a:t> = 0 (</a:t>
            </a:r>
            <a:r>
              <a:rPr lang="ru-RU" altLang="ru-RU" sz="1800" dirty="0" err="1">
                <a:latin typeface="Times New Roman" panose="02020603050405020304" pitchFamily="18" charset="0"/>
                <a:cs typeface="Times New Roman" panose="02020603050405020304" pitchFamily="18" charset="0"/>
              </a:rPr>
              <a:t>Bp</a:t>
            </a:r>
            <a:r>
              <a:rPr lang="ru-RU" altLang="ru-RU" sz="1800" dirty="0">
                <a:latin typeface="Times New Roman" panose="02020603050405020304" pitchFamily="18" charset="0"/>
                <a:cs typeface="Times New Roman" panose="02020603050405020304" pitchFamily="18" charset="0"/>
              </a:rPr>
              <a:t> - энергия отделения протона) ограничивает область существования атомных ядер слева (</a:t>
            </a:r>
            <a:r>
              <a:rPr lang="ru-RU" altLang="ru-RU" sz="1800" dirty="0" err="1">
                <a:latin typeface="Times New Roman" panose="02020603050405020304" pitchFamily="18" charset="0"/>
                <a:cs typeface="Times New Roman" panose="02020603050405020304" pitchFamily="18" charset="0"/>
              </a:rPr>
              <a:t>proton</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drip-line</a:t>
            </a:r>
            <a:r>
              <a:rPr lang="ru-RU" altLang="ru-RU" sz="1800" dirty="0">
                <a:latin typeface="Times New Roman" panose="02020603050405020304" pitchFamily="18" charset="0"/>
                <a:cs typeface="Times New Roman" panose="02020603050405020304" pitchFamily="18" charset="0"/>
              </a:rPr>
              <a:t>), линия </a:t>
            </a:r>
            <a:r>
              <a:rPr lang="ru-RU" altLang="ru-RU" sz="1800" dirty="0" err="1">
                <a:latin typeface="Times New Roman" panose="02020603050405020304" pitchFamily="18" charset="0"/>
                <a:cs typeface="Times New Roman" panose="02020603050405020304" pitchFamily="18" charset="0"/>
              </a:rPr>
              <a:t>Bn</a:t>
            </a:r>
            <a:r>
              <a:rPr lang="ru-RU" altLang="ru-RU" sz="1800" dirty="0">
                <a:latin typeface="Times New Roman" panose="02020603050405020304" pitchFamily="18" charset="0"/>
                <a:cs typeface="Times New Roman" panose="02020603050405020304" pitchFamily="18" charset="0"/>
              </a:rPr>
              <a:t> = 0 (</a:t>
            </a:r>
            <a:r>
              <a:rPr lang="ru-RU" altLang="ru-RU" sz="1800" dirty="0" err="1">
                <a:latin typeface="Times New Roman" panose="02020603050405020304" pitchFamily="18" charset="0"/>
                <a:cs typeface="Times New Roman" panose="02020603050405020304" pitchFamily="18" charset="0"/>
              </a:rPr>
              <a:t>Bn</a:t>
            </a:r>
            <a:r>
              <a:rPr lang="ru-RU" altLang="ru-RU" sz="1800" dirty="0">
                <a:latin typeface="Times New Roman" panose="02020603050405020304" pitchFamily="18" charset="0"/>
                <a:cs typeface="Times New Roman" panose="02020603050405020304" pitchFamily="18" charset="0"/>
              </a:rPr>
              <a:t> - энергия отделения нейтрона) - справа (</a:t>
            </a:r>
            <a:r>
              <a:rPr lang="ru-RU" altLang="ru-RU" sz="1800" dirty="0" err="1">
                <a:latin typeface="Times New Roman" panose="02020603050405020304" pitchFamily="18" charset="0"/>
                <a:cs typeface="Times New Roman" panose="02020603050405020304" pitchFamily="18" charset="0"/>
              </a:rPr>
              <a:t>neutron</a:t>
            </a:r>
            <a:r>
              <a:rPr lang="ru-RU" altLang="ru-RU" sz="1800" dirty="0">
                <a:latin typeface="Times New Roman" panose="02020603050405020304" pitchFamily="18" charset="0"/>
                <a:cs typeface="Times New Roman" panose="02020603050405020304" pitchFamily="18" charset="0"/>
              </a:rPr>
              <a:t> </a:t>
            </a:r>
            <a:r>
              <a:rPr lang="ru-RU" altLang="ru-RU" sz="1800" dirty="0" err="1">
                <a:latin typeface="Times New Roman" panose="02020603050405020304" pitchFamily="18" charset="0"/>
                <a:cs typeface="Times New Roman" panose="02020603050405020304" pitchFamily="18" charset="0"/>
              </a:rPr>
              <a:t>drip-line</a:t>
            </a:r>
            <a:r>
              <a:rPr lang="ru-RU" altLang="ru-RU" sz="1800" dirty="0">
                <a:latin typeface="Times New Roman" panose="02020603050405020304" pitchFamily="18" charset="0"/>
                <a:cs typeface="Times New Roman" panose="02020603050405020304" pitchFamily="18" charset="0"/>
              </a:rPr>
              <a:t>). Вне этих границ атомные ядра существовать не могут, так как они распадаются за характерное ядерное время (~ 10</a:t>
            </a:r>
            <a:r>
              <a:rPr lang="ru-RU" altLang="ru-RU" sz="1800" baseline="30000" dirty="0">
                <a:latin typeface="Times New Roman" panose="02020603050405020304" pitchFamily="18" charset="0"/>
                <a:cs typeface="Times New Roman" panose="02020603050405020304" pitchFamily="18" charset="0"/>
              </a:rPr>
              <a:t>-23</a:t>
            </a:r>
            <a:r>
              <a:rPr lang="ru-RU" altLang="ru-RU" sz="1800" dirty="0">
                <a:latin typeface="Times New Roman" panose="02020603050405020304" pitchFamily="18" charset="0"/>
                <a:cs typeface="Times New Roman" panose="02020603050405020304" pitchFamily="18" charset="0"/>
              </a:rPr>
              <a:t>c) с испусканием одного или нескольких нуклонов.</a:t>
            </a:r>
            <a:endParaRPr lang="ru-RU" altLang="ru-RU" dirty="0"/>
          </a:p>
        </p:txBody>
      </p:sp>
      <p:sp>
        <p:nvSpPr>
          <p:cNvPr id="24580" name="Номер слайда 3">
            <a:extLst>
              <a:ext uri="{FF2B5EF4-FFF2-40B4-BE49-F238E27FC236}">
                <a16:creationId xmlns:a16="http://schemas.microsoft.com/office/drawing/2014/main" id="{8F38EC18-DEC7-4FE3-A735-4A9BD358D2C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7109462-F33F-4E41-9A8B-E9F4C1A05EE5}" type="slidenum">
              <a:rPr lang="ru-RU" altLang="ru-RU" smtClean="0"/>
              <a:pPr/>
              <a:t>14</a:t>
            </a:fld>
            <a:endParaRPr lang="ru-RU" alt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Образ слайда 1">
            <a:extLst>
              <a:ext uri="{FF2B5EF4-FFF2-40B4-BE49-F238E27FC236}">
                <a16:creationId xmlns:a16="http://schemas.microsoft.com/office/drawing/2014/main" id="{D2A3EC84-729F-4584-85D5-8E07155480C7}"/>
              </a:ext>
            </a:extLst>
          </p:cNvPr>
          <p:cNvSpPr>
            <a:spLocks noGrp="1" noRot="1" noChangeAspect="1" noChangeArrowheads="1" noTextEdit="1"/>
          </p:cNvSpPr>
          <p:nvPr>
            <p:ph type="sldImg"/>
          </p:nvPr>
        </p:nvSpPr>
        <p:spPr>
          <a:ln/>
        </p:spPr>
      </p:sp>
      <p:sp>
        <p:nvSpPr>
          <p:cNvPr id="26627" name="Заметки 2">
            <a:extLst>
              <a:ext uri="{FF2B5EF4-FFF2-40B4-BE49-F238E27FC236}">
                <a16:creationId xmlns:a16="http://schemas.microsoft.com/office/drawing/2014/main" id="{C931DBB4-6A4B-489A-BB18-64359AAE24C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ru-RU" dirty="0"/>
              <a:t>Ядерные частицы.</a:t>
            </a:r>
          </a:p>
        </p:txBody>
      </p:sp>
      <p:sp>
        <p:nvSpPr>
          <p:cNvPr id="26628" name="Номер слайда 3">
            <a:extLst>
              <a:ext uri="{FF2B5EF4-FFF2-40B4-BE49-F238E27FC236}">
                <a16:creationId xmlns:a16="http://schemas.microsoft.com/office/drawing/2014/main" id="{92DDD512-17CC-44C2-9216-939A2581A55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64F9393-3AD3-498E-B534-A0DAA6AF50F9}" type="slidenum">
              <a:rPr lang="ru-RU" altLang="ru-RU" smtClean="0"/>
              <a:pPr/>
              <a:t>15</a:t>
            </a:fld>
            <a:endParaRPr lang="ru-RU" alt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Rectangle 4">
            <a:extLst>
              <a:ext uri="{FF2B5EF4-FFF2-40B4-BE49-F238E27FC236}">
                <a16:creationId xmlns:a16="http://schemas.microsoft.com/office/drawing/2014/main" id="{37EFC391-B802-42D5-9A38-ED2C76B71F4B}"/>
              </a:ext>
            </a:extLst>
          </p:cNvPr>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a:extLst>
              <a:ext uri="{FF2B5EF4-FFF2-40B4-BE49-F238E27FC236}">
                <a16:creationId xmlns:a16="http://schemas.microsoft.com/office/drawing/2014/main" id="{1A8ADEFF-C9AD-45A6-9709-5B9195AEB439}"/>
              </a:ext>
            </a:extLst>
          </p:cNvPr>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a:extLst>
              <a:ext uri="{FF2B5EF4-FFF2-40B4-BE49-F238E27FC236}">
                <a16:creationId xmlns:a16="http://schemas.microsoft.com/office/drawing/2014/main" id="{DD8FC21B-76C1-46DA-83CB-4ADF124BBC77}"/>
              </a:ext>
            </a:extLst>
          </p:cNvPr>
          <p:cNvSpPr>
            <a:spLocks noGrp="1" noChangeArrowheads="1"/>
          </p:cNvSpPr>
          <p:nvPr>
            <p:ph type="sldNum" sz="quarter" idx="12"/>
          </p:nvPr>
        </p:nvSpPr>
        <p:spPr>
          <a:ln/>
        </p:spPr>
        <p:txBody>
          <a:bodyPr/>
          <a:lstStyle>
            <a:lvl1pPr>
              <a:defRPr/>
            </a:lvl1pPr>
          </a:lstStyle>
          <a:p>
            <a:pPr>
              <a:defRPr/>
            </a:pPr>
            <a:fld id="{5807A0CA-8F36-4270-814C-68AF0D3ABA6B}" type="slidenum">
              <a:rPr lang="ru-RU" altLang="ru-RU"/>
              <a:pPr>
                <a:defRPr/>
              </a:pPr>
              <a:t>‹#›</a:t>
            </a:fld>
            <a:endParaRPr lang="ru-RU" altLang="ru-RU"/>
          </a:p>
        </p:txBody>
      </p:sp>
    </p:spTree>
    <p:extLst>
      <p:ext uri="{BB962C8B-B14F-4D97-AF65-F5344CB8AC3E}">
        <p14:creationId xmlns:p14="http://schemas.microsoft.com/office/powerpoint/2010/main" val="2475979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a:extLst>
              <a:ext uri="{FF2B5EF4-FFF2-40B4-BE49-F238E27FC236}">
                <a16:creationId xmlns:a16="http://schemas.microsoft.com/office/drawing/2014/main" id="{1336B8CD-2EB5-4EB6-B5AC-A2909A76A900}"/>
              </a:ext>
            </a:extLst>
          </p:cNvPr>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a:extLst>
              <a:ext uri="{FF2B5EF4-FFF2-40B4-BE49-F238E27FC236}">
                <a16:creationId xmlns:a16="http://schemas.microsoft.com/office/drawing/2014/main" id="{C811F1DE-1E52-475F-828F-8785F67206F8}"/>
              </a:ext>
            </a:extLst>
          </p:cNvPr>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a:extLst>
              <a:ext uri="{FF2B5EF4-FFF2-40B4-BE49-F238E27FC236}">
                <a16:creationId xmlns:a16="http://schemas.microsoft.com/office/drawing/2014/main" id="{31D6D86F-0C78-4A44-BD01-3F4BA26E3CBD}"/>
              </a:ext>
            </a:extLst>
          </p:cNvPr>
          <p:cNvSpPr>
            <a:spLocks noGrp="1" noChangeArrowheads="1"/>
          </p:cNvSpPr>
          <p:nvPr>
            <p:ph type="sldNum" sz="quarter" idx="12"/>
          </p:nvPr>
        </p:nvSpPr>
        <p:spPr>
          <a:ln/>
        </p:spPr>
        <p:txBody>
          <a:bodyPr/>
          <a:lstStyle>
            <a:lvl1pPr>
              <a:defRPr/>
            </a:lvl1pPr>
          </a:lstStyle>
          <a:p>
            <a:pPr>
              <a:defRPr/>
            </a:pPr>
            <a:fld id="{19CBBBE3-1453-4FFA-A261-E2714B3AFC3C}" type="slidenum">
              <a:rPr lang="ru-RU" altLang="ru-RU"/>
              <a:pPr>
                <a:defRPr/>
              </a:pPr>
              <a:t>‹#›</a:t>
            </a:fld>
            <a:endParaRPr lang="ru-RU" altLang="ru-RU"/>
          </a:p>
        </p:txBody>
      </p:sp>
    </p:spTree>
    <p:extLst>
      <p:ext uri="{BB962C8B-B14F-4D97-AF65-F5344CB8AC3E}">
        <p14:creationId xmlns:p14="http://schemas.microsoft.com/office/powerpoint/2010/main" val="2969247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a:extLst>
              <a:ext uri="{FF2B5EF4-FFF2-40B4-BE49-F238E27FC236}">
                <a16:creationId xmlns:a16="http://schemas.microsoft.com/office/drawing/2014/main" id="{EB8AE7B8-9DD4-42C2-A7F1-87F8CF817826}"/>
              </a:ext>
            </a:extLst>
          </p:cNvPr>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a:extLst>
              <a:ext uri="{FF2B5EF4-FFF2-40B4-BE49-F238E27FC236}">
                <a16:creationId xmlns:a16="http://schemas.microsoft.com/office/drawing/2014/main" id="{9477B366-9D05-43A1-99A3-AA44403C6190}"/>
              </a:ext>
            </a:extLst>
          </p:cNvPr>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a:extLst>
              <a:ext uri="{FF2B5EF4-FFF2-40B4-BE49-F238E27FC236}">
                <a16:creationId xmlns:a16="http://schemas.microsoft.com/office/drawing/2014/main" id="{83C34D73-C949-4BB1-BD16-A85A3D0F51C9}"/>
              </a:ext>
            </a:extLst>
          </p:cNvPr>
          <p:cNvSpPr>
            <a:spLocks noGrp="1" noChangeArrowheads="1"/>
          </p:cNvSpPr>
          <p:nvPr>
            <p:ph type="sldNum" sz="quarter" idx="12"/>
          </p:nvPr>
        </p:nvSpPr>
        <p:spPr>
          <a:ln/>
        </p:spPr>
        <p:txBody>
          <a:bodyPr/>
          <a:lstStyle>
            <a:lvl1pPr>
              <a:defRPr/>
            </a:lvl1pPr>
          </a:lstStyle>
          <a:p>
            <a:pPr>
              <a:defRPr/>
            </a:pPr>
            <a:fld id="{7C378C4E-099A-4C66-9533-6BB98401FF89}" type="slidenum">
              <a:rPr lang="ru-RU" altLang="ru-RU"/>
              <a:pPr>
                <a:defRPr/>
              </a:pPr>
              <a:t>‹#›</a:t>
            </a:fld>
            <a:endParaRPr lang="ru-RU" altLang="ru-RU"/>
          </a:p>
        </p:txBody>
      </p:sp>
    </p:spTree>
    <p:extLst>
      <p:ext uri="{BB962C8B-B14F-4D97-AF65-F5344CB8AC3E}">
        <p14:creationId xmlns:p14="http://schemas.microsoft.com/office/powerpoint/2010/main" val="26440375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Объект 2"/>
          <p:cNvSpPr>
            <a:spLocks noGrp="1"/>
          </p:cNvSpPr>
          <p:nvPr>
            <p:ph sz="half" idx="1"/>
          </p:nvPr>
        </p:nvSpPr>
        <p:spPr>
          <a:xfrm>
            <a:off x="457200" y="1600200"/>
            <a:ext cx="40386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648200" y="1600200"/>
            <a:ext cx="40386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4">
            <a:extLst>
              <a:ext uri="{FF2B5EF4-FFF2-40B4-BE49-F238E27FC236}">
                <a16:creationId xmlns:a16="http://schemas.microsoft.com/office/drawing/2014/main" id="{8B17EB3D-AC7D-4D52-8147-56E80966B1AF}"/>
              </a:ext>
            </a:extLst>
          </p:cNvPr>
          <p:cNvSpPr>
            <a:spLocks noGrp="1" noChangeArrowheads="1"/>
          </p:cNvSpPr>
          <p:nvPr>
            <p:ph type="dt" sz="half" idx="10"/>
          </p:nvPr>
        </p:nvSpPr>
        <p:spPr>
          <a:ln/>
        </p:spPr>
        <p:txBody>
          <a:bodyPr/>
          <a:lstStyle>
            <a:lvl1pPr>
              <a:defRPr/>
            </a:lvl1pPr>
          </a:lstStyle>
          <a:p>
            <a:pPr>
              <a:defRPr/>
            </a:pPr>
            <a:endParaRPr lang="ru-RU" altLang="ru-RU"/>
          </a:p>
        </p:txBody>
      </p:sp>
      <p:sp>
        <p:nvSpPr>
          <p:cNvPr id="6" name="Rectangle 5">
            <a:extLst>
              <a:ext uri="{FF2B5EF4-FFF2-40B4-BE49-F238E27FC236}">
                <a16:creationId xmlns:a16="http://schemas.microsoft.com/office/drawing/2014/main" id="{8150F835-3293-48D0-B67F-FBD6A446BCC3}"/>
              </a:ext>
            </a:extLst>
          </p:cNvPr>
          <p:cNvSpPr>
            <a:spLocks noGrp="1" noChangeArrowheads="1"/>
          </p:cNvSpPr>
          <p:nvPr>
            <p:ph type="ftr" sz="quarter" idx="11"/>
          </p:nvPr>
        </p:nvSpPr>
        <p:spPr>
          <a:ln/>
        </p:spPr>
        <p:txBody>
          <a:bodyPr/>
          <a:lstStyle>
            <a:lvl1pPr>
              <a:defRPr/>
            </a:lvl1pPr>
          </a:lstStyle>
          <a:p>
            <a:pPr>
              <a:defRPr/>
            </a:pPr>
            <a:endParaRPr lang="ru-RU" altLang="ru-RU"/>
          </a:p>
        </p:txBody>
      </p:sp>
      <p:sp>
        <p:nvSpPr>
          <p:cNvPr id="7" name="Rectangle 6">
            <a:extLst>
              <a:ext uri="{FF2B5EF4-FFF2-40B4-BE49-F238E27FC236}">
                <a16:creationId xmlns:a16="http://schemas.microsoft.com/office/drawing/2014/main" id="{70CD8815-18A2-44DE-BF06-EDADED1CDC1E}"/>
              </a:ext>
            </a:extLst>
          </p:cNvPr>
          <p:cNvSpPr>
            <a:spLocks noGrp="1" noChangeArrowheads="1"/>
          </p:cNvSpPr>
          <p:nvPr>
            <p:ph type="sldNum" sz="quarter" idx="12"/>
          </p:nvPr>
        </p:nvSpPr>
        <p:spPr>
          <a:ln/>
        </p:spPr>
        <p:txBody>
          <a:bodyPr/>
          <a:lstStyle>
            <a:lvl1pPr>
              <a:defRPr/>
            </a:lvl1pPr>
          </a:lstStyle>
          <a:p>
            <a:pPr>
              <a:defRPr/>
            </a:pPr>
            <a:fld id="{D3030CA5-0AB0-4790-8C8C-58CDA3D73353}" type="slidenum">
              <a:rPr lang="ru-RU" altLang="ru-RU"/>
              <a:pPr>
                <a:defRPr/>
              </a:pPr>
              <a:t>‹#›</a:t>
            </a:fld>
            <a:endParaRPr lang="ru-RU" altLang="ru-RU"/>
          </a:p>
        </p:txBody>
      </p:sp>
    </p:spTree>
    <p:extLst>
      <p:ext uri="{BB962C8B-B14F-4D97-AF65-F5344CB8AC3E}">
        <p14:creationId xmlns:p14="http://schemas.microsoft.com/office/powerpoint/2010/main" val="13703985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reserve="1">
  <p:cSld name="Заголовок и объект над текс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Объект 2"/>
          <p:cNvSpPr>
            <a:spLocks noGrp="1"/>
          </p:cNvSpPr>
          <p:nvPr>
            <p:ph sz="half" idx="1"/>
          </p:nvPr>
        </p:nvSpPr>
        <p:spPr>
          <a:xfrm>
            <a:off x="457200" y="1600200"/>
            <a:ext cx="8229600" cy="21859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3938588"/>
            <a:ext cx="8229600" cy="218757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4">
            <a:extLst>
              <a:ext uri="{FF2B5EF4-FFF2-40B4-BE49-F238E27FC236}">
                <a16:creationId xmlns:a16="http://schemas.microsoft.com/office/drawing/2014/main" id="{DDC9DDF0-AFE6-4620-A6C5-88DEBB82E676}"/>
              </a:ext>
            </a:extLst>
          </p:cNvPr>
          <p:cNvSpPr>
            <a:spLocks noGrp="1" noChangeArrowheads="1"/>
          </p:cNvSpPr>
          <p:nvPr>
            <p:ph type="dt" sz="half" idx="10"/>
          </p:nvPr>
        </p:nvSpPr>
        <p:spPr>
          <a:ln/>
        </p:spPr>
        <p:txBody>
          <a:bodyPr/>
          <a:lstStyle>
            <a:lvl1pPr>
              <a:defRPr/>
            </a:lvl1pPr>
          </a:lstStyle>
          <a:p>
            <a:pPr>
              <a:defRPr/>
            </a:pPr>
            <a:endParaRPr lang="ru-RU" altLang="ru-RU"/>
          </a:p>
        </p:txBody>
      </p:sp>
      <p:sp>
        <p:nvSpPr>
          <p:cNvPr id="6" name="Rectangle 5">
            <a:extLst>
              <a:ext uri="{FF2B5EF4-FFF2-40B4-BE49-F238E27FC236}">
                <a16:creationId xmlns:a16="http://schemas.microsoft.com/office/drawing/2014/main" id="{7821FE3A-922B-41B1-A328-4513AE617477}"/>
              </a:ext>
            </a:extLst>
          </p:cNvPr>
          <p:cNvSpPr>
            <a:spLocks noGrp="1" noChangeArrowheads="1"/>
          </p:cNvSpPr>
          <p:nvPr>
            <p:ph type="ftr" sz="quarter" idx="11"/>
          </p:nvPr>
        </p:nvSpPr>
        <p:spPr>
          <a:ln/>
        </p:spPr>
        <p:txBody>
          <a:bodyPr/>
          <a:lstStyle>
            <a:lvl1pPr>
              <a:defRPr/>
            </a:lvl1pPr>
          </a:lstStyle>
          <a:p>
            <a:pPr>
              <a:defRPr/>
            </a:pPr>
            <a:endParaRPr lang="ru-RU" altLang="ru-RU"/>
          </a:p>
        </p:txBody>
      </p:sp>
      <p:sp>
        <p:nvSpPr>
          <p:cNvPr id="7" name="Rectangle 6">
            <a:extLst>
              <a:ext uri="{FF2B5EF4-FFF2-40B4-BE49-F238E27FC236}">
                <a16:creationId xmlns:a16="http://schemas.microsoft.com/office/drawing/2014/main" id="{A6CA5534-5F4C-4E31-9D03-72D0DB3AB4BF}"/>
              </a:ext>
            </a:extLst>
          </p:cNvPr>
          <p:cNvSpPr>
            <a:spLocks noGrp="1" noChangeArrowheads="1"/>
          </p:cNvSpPr>
          <p:nvPr>
            <p:ph type="sldNum" sz="quarter" idx="12"/>
          </p:nvPr>
        </p:nvSpPr>
        <p:spPr>
          <a:ln/>
        </p:spPr>
        <p:txBody>
          <a:bodyPr/>
          <a:lstStyle>
            <a:lvl1pPr>
              <a:defRPr/>
            </a:lvl1pPr>
          </a:lstStyle>
          <a:p>
            <a:pPr>
              <a:defRPr/>
            </a:pPr>
            <a:fld id="{19F5B3CC-EC9E-4016-953E-DAD2C10587D5}" type="slidenum">
              <a:rPr lang="ru-RU" altLang="ru-RU"/>
              <a:pPr>
                <a:defRPr/>
              </a:pPr>
              <a:t>‹#›</a:t>
            </a:fld>
            <a:endParaRPr lang="ru-RU" altLang="ru-RU"/>
          </a:p>
        </p:txBody>
      </p:sp>
    </p:spTree>
    <p:extLst>
      <p:ext uri="{BB962C8B-B14F-4D97-AF65-F5344CB8AC3E}">
        <p14:creationId xmlns:p14="http://schemas.microsoft.com/office/powerpoint/2010/main" val="41903991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Заголовок, текст и 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Текст 2"/>
          <p:cNvSpPr>
            <a:spLocks noGrp="1"/>
          </p:cNvSpPr>
          <p:nvPr>
            <p:ph type="body" sz="half" idx="1"/>
          </p:nvPr>
        </p:nvSpPr>
        <p:spPr>
          <a:xfrm>
            <a:off x="457200" y="1600200"/>
            <a:ext cx="40386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quarter" idx="2"/>
          </p:nvPr>
        </p:nvSpPr>
        <p:spPr>
          <a:xfrm>
            <a:off x="4648200" y="1600200"/>
            <a:ext cx="4038600" cy="21859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Объект 4"/>
          <p:cNvSpPr>
            <a:spLocks noGrp="1"/>
          </p:cNvSpPr>
          <p:nvPr>
            <p:ph sz="quarter" idx="3"/>
          </p:nvPr>
        </p:nvSpPr>
        <p:spPr>
          <a:xfrm>
            <a:off x="4648200" y="3938588"/>
            <a:ext cx="4038600" cy="218757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Rectangle 4">
            <a:extLst>
              <a:ext uri="{FF2B5EF4-FFF2-40B4-BE49-F238E27FC236}">
                <a16:creationId xmlns:a16="http://schemas.microsoft.com/office/drawing/2014/main" id="{35964387-FE98-4923-828C-46088683AACF}"/>
              </a:ext>
            </a:extLst>
          </p:cNvPr>
          <p:cNvSpPr>
            <a:spLocks noGrp="1" noChangeArrowheads="1"/>
          </p:cNvSpPr>
          <p:nvPr>
            <p:ph type="dt" sz="half" idx="10"/>
          </p:nvPr>
        </p:nvSpPr>
        <p:spPr>
          <a:ln/>
        </p:spPr>
        <p:txBody>
          <a:bodyPr/>
          <a:lstStyle>
            <a:lvl1pPr>
              <a:defRPr/>
            </a:lvl1pPr>
          </a:lstStyle>
          <a:p>
            <a:pPr>
              <a:defRPr/>
            </a:pPr>
            <a:endParaRPr lang="ru-RU" altLang="ru-RU"/>
          </a:p>
        </p:txBody>
      </p:sp>
      <p:sp>
        <p:nvSpPr>
          <p:cNvPr id="7" name="Rectangle 5">
            <a:extLst>
              <a:ext uri="{FF2B5EF4-FFF2-40B4-BE49-F238E27FC236}">
                <a16:creationId xmlns:a16="http://schemas.microsoft.com/office/drawing/2014/main" id="{CC94CD4B-B74B-4B65-A823-3E7055EE3A06}"/>
              </a:ext>
            </a:extLst>
          </p:cNvPr>
          <p:cNvSpPr>
            <a:spLocks noGrp="1" noChangeArrowheads="1"/>
          </p:cNvSpPr>
          <p:nvPr>
            <p:ph type="ftr" sz="quarter" idx="11"/>
          </p:nvPr>
        </p:nvSpPr>
        <p:spPr>
          <a:ln/>
        </p:spPr>
        <p:txBody>
          <a:bodyPr/>
          <a:lstStyle>
            <a:lvl1pPr>
              <a:defRPr/>
            </a:lvl1pPr>
          </a:lstStyle>
          <a:p>
            <a:pPr>
              <a:defRPr/>
            </a:pPr>
            <a:endParaRPr lang="ru-RU" altLang="ru-RU"/>
          </a:p>
        </p:txBody>
      </p:sp>
      <p:sp>
        <p:nvSpPr>
          <p:cNvPr id="8" name="Rectangle 6">
            <a:extLst>
              <a:ext uri="{FF2B5EF4-FFF2-40B4-BE49-F238E27FC236}">
                <a16:creationId xmlns:a16="http://schemas.microsoft.com/office/drawing/2014/main" id="{7C9FB628-5185-4AF0-826F-A85A5BA536F3}"/>
              </a:ext>
            </a:extLst>
          </p:cNvPr>
          <p:cNvSpPr>
            <a:spLocks noGrp="1" noChangeArrowheads="1"/>
          </p:cNvSpPr>
          <p:nvPr>
            <p:ph type="sldNum" sz="quarter" idx="12"/>
          </p:nvPr>
        </p:nvSpPr>
        <p:spPr>
          <a:ln/>
        </p:spPr>
        <p:txBody>
          <a:bodyPr/>
          <a:lstStyle>
            <a:lvl1pPr>
              <a:defRPr/>
            </a:lvl1pPr>
          </a:lstStyle>
          <a:p>
            <a:pPr>
              <a:defRPr/>
            </a:pPr>
            <a:fld id="{74DD4DC1-8147-4B6E-BB75-9370633FB6CE}" type="slidenum">
              <a:rPr lang="ru-RU" altLang="ru-RU"/>
              <a:pPr>
                <a:defRPr/>
              </a:pPr>
              <a:t>‹#›</a:t>
            </a:fld>
            <a:endParaRPr lang="ru-RU" altLang="ru-RU"/>
          </a:p>
        </p:txBody>
      </p:sp>
    </p:spTree>
    <p:extLst>
      <p:ext uri="{BB962C8B-B14F-4D97-AF65-F5344CB8AC3E}">
        <p14:creationId xmlns:p14="http://schemas.microsoft.com/office/powerpoint/2010/main" val="1848158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reserve="1">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457200" y="274638"/>
            <a:ext cx="8229600" cy="1143000"/>
          </a:xfrm>
        </p:spPr>
        <p:txBody>
          <a:bodyPr/>
          <a:lstStyle/>
          <a:p>
            <a:r>
              <a:rPr lang="ru-RU"/>
              <a:t>Образец заголовка</a:t>
            </a:r>
          </a:p>
        </p:txBody>
      </p:sp>
      <p:sp>
        <p:nvSpPr>
          <p:cNvPr id="3" name="Объект 2"/>
          <p:cNvSpPr>
            <a:spLocks noGrp="1"/>
          </p:cNvSpPr>
          <p:nvPr>
            <p:ph sz="quarter" idx="1"/>
          </p:nvPr>
        </p:nvSpPr>
        <p:spPr>
          <a:xfrm>
            <a:off x="457200" y="1600200"/>
            <a:ext cx="4038600" cy="21859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quarter" idx="2"/>
          </p:nvPr>
        </p:nvSpPr>
        <p:spPr>
          <a:xfrm>
            <a:off x="4648200" y="1600200"/>
            <a:ext cx="4038600" cy="21859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Объект 4"/>
          <p:cNvSpPr>
            <a:spLocks noGrp="1"/>
          </p:cNvSpPr>
          <p:nvPr>
            <p:ph sz="quarter" idx="3"/>
          </p:nvPr>
        </p:nvSpPr>
        <p:spPr>
          <a:xfrm>
            <a:off x="457200" y="3938588"/>
            <a:ext cx="4038600" cy="218757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Объект 5"/>
          <p:cNvSpPr>
            <a:spLocks noGrp="1"/>
          </p:cNvSpPr>
          <p:nvPr>
            <p:ph sz="quarter" idx="4"/>
          </p:nvPr>
        </p:nvSpPr>
        <p:spPr>
          <a:xfrm>
            <a:off x="4648200" y="3938588"/>
            <a:ext cx="4038600" cy="218757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4">
            <a:extLst>
              <a:ext uri="{FF2B5EF4-FFF2-40B4-BE49-F238E27FC236}">
                <a16:creationId xmlns:a16="http://schemas.microsoft.com/office/drawing/2014/main" id="{CE37E49C-077A-4B39-987D-2E4CE85A3B4A}"/>
              </a:ext>
            </a:extLst>
          </p:cNvPr>
          <p:cNvSpPr>
            <a:spLocks noGrp="1" noChangeArrowheads="1"/>
          </p:cNvSpPr>
          <p:nvPr>
            <p:ph type="dt" sz="half" idx="10"/>
          </p:nvPr>
        </p:nvSpPr>
        <p:spPr>
          <a:ln/>
        </p:spPr>
        <p:txBody>
          <a:bodyPr/>
          <a:lstStyle>
            <a:lvl1pPr>
              <a:defRPr/>
            </a:lvl1pPr>
          </a:lstStyle>
          <a:p>
            <a:pPr>
              <a:defRPr/>
            </a:pPr>
            <a:endParaRPr lang="ru-RU" altLang="ru-RU"/>
          </a:p>
        </p:txBody>
      </p:sp>
      <p:sp>
        <p:nvSpPr>
          <p:cNvPr id="8" name="Rectangle 5">
            <a:extLst>
              <a:ext uri="{FF2B5EF4-FFF2-40B4-BE49-F238E27FC236}">
                <a16:creationId xmlns:a16="http://schemas.microsoft.com/office/drawing/2014/main" id="{B1C88579-7FEF-4845-935D-3CFAFF76DC0F}"/>
              </a:ext>
            </a:extLst>
          </p:cNvPr>
          <p:cNvSpPr>
            <a:spLocks noGrp="1" noChangeArrowheads="1"/>
          </p:cNvSpPr>
          <p:nvPr>
            <p:ph type="ftr" sz="quarter" idx="11"/>
          </p:nvPr>
        </p:nvSpPr>
        <p:spPr>
          <a:ln/>
        </p:spPr>
        <p:txBody>
          <a:bodyPr/>
          <a:lstStyle>
            <a:lvl1pPr>
              <a:defRPr/>
            </a:lvl1pPr>
          </a:lstStyle>
          <a:p>
            <a:pPr>
              <a:defRPr/>
            </a:pPr>
            <a:endParaRPr lang="ru-RU" altLang="ru-RU"/>
          </a:p>
        </p:txBody>
      </p:sp>
      <p:sp>
        <p:nvSpPr>
          <p:cNvPr id="9" name="Rectangle 6">
            <a:extLst>
              <a:ext uri="{FF2B5EF4-FFF2-40B4-BE49-F238E27FC236}">
                <a16:creationId xmlns:a16="http://schemas.microsoft.com/office/drawing/2014/main" id="{47718FC0-ABC9-486C-855B-2695B38317DC}"/>
              </a:ext>
            </a:extLst>
          </p:cNvPr>
          <p:cNvSpPr>
            <a:spLocks noGrp="1" noChangeArrowheads="1"/>
          </p:cNvSpPr>
          <p:nvPr>
            <p:ph type="sldNum" sz="quarter" idx="12"/>
          </p:nvPr>
        </p:nvSpPr>
        <p:spPr>
          <a:ln/>
        </p:spPr>
        <p:txBody>
          <a:bodyPr/>
          <a:lstStyle>
            <a:lvl1pPr>
              <a:defRPr/>
            </a:lvl1pPr>
          </a:lstStyle>
          <a:p>
            <a:pPr>
              <a:defRPr/>
            </a:pPr>
            <a:fld id="{6BFE2D71-6258-47A6-9C66-D6FCF6828A33}" type="slidenum">
              <a:rPr lang="ru-RU" altLang="ru-RU"/>
              <a:pPr>
                <a:defRPr/>
              </a:pPr>
              <a:t>‹#›</a:t>
            </a:fld>
            <a:endParaRPr lang="ru-RU" altLang="ru-RU"/>
          </a:p>
        </p:txBody>
      </p:sp>
    </p:spTree>
    <p:extLst>
      <p:ext uri="{BB962C8B-B14F-4D97-AF65-F5344CB8AC3E}">
        <p14:creationId xmlns:p14="http://schemas.microsoft.com/office/powerpoint/2010/main" val="15895165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Объект 2"/>
          <p:cNvSpPr>
            <a:spLocks noGrp="1"/>
          </p:cNvSpPr>
          <p:nvPr>
            <p:ph sz="half" idx="1"/>
          </p:nvPr>
        </p:nvSpPr>
        <p:spPr>
          <a:xfrm>
            <a:off x="457200" y="1600200"/>
            <a:ext cx="40386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quarter" idx="2"/>
          </p:nvPr>
        </p:nvSpPr>
        <p:spPr>
          <a:xfrm>
            <a:off x="4648200" y="1600200"/>
            <a:ext cx="4038600" cy="21859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Объект 4"/>
          <p:cNvSpPr>
            <a:spLocks noGrp="1"/>
          </p:cNvSpPr>
          <p:nvPr>
            <p:ph sz="quarter" idx="3"/>
          </p:nvPr>
        </p:nvSpPr>
        <p:spPr>
          <a:xfrm>
            <a:off x="4648200" y="3938588"/>
            <a:ext cx="4038600" cy="218757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Rectangle 4">
            <a:extLst>
              <a:ext uri="{FF2B5EF4-FFF2-40B4-BE49-F238E27FC236}">
                <a16:creationId xmlns:a16="http://schemas.microsoft.com/office/drawing/2014/main" id="{B8F46C82-567B-4D14-A1F6-630ED0D55256}"/>
              </a:ext>
            </a:extLst>
          </p:cNvPr>
          <p:cNvSpPr>
            <a:spLocks noGrp="1" noChangeArrowheads="1"/>
          </p:cNvSpPr>
          <p:nvPr>
            <p:ph type="dt" sz="half" idx="10"/>
          </p:nvPr>
        </p:nvSpPr>
        <p:spPr>
          <a:ln/>
        </p:spPr>
        <p:txBody>
          <a:bodyPr/>
          <a:lstStyle>
            <a:lvl1pPr>
              <a:defRPr/>
            </a:lvl1pPr>
          </a:lstStyle>
          <a:p>
            <a:pPr>
              <a:defRPr/>
            </a:pPr>
            <a:endParaRPr lang="ru-RU" altLang="ru-RU"/>
          </a:p>
        </p:txBody>
      </p:sp>
      <p:sp>
        <p:nvSpPr>
          <p:cNvPr id="7" name="Rectangle 5">
            <a:extLst>
              <a:ext uri="{FF2B5EF4-FFF2-40B4-BE49-F238E27FC236}">
                <a16:creationId xmlns:a16="http://schemas.microsoft.com/office/drawing/2014/main" id="{F57A2CC5-40B4-4CDD-938A-CF13EA5055E3}"/>
              </a:ext>
            </a:extLst>
          </p:cNvPr>
          <p:cNvSpPr>
            <a:spLocks noGrp="1" noChangeArrowheads="1"/>
          </p:cNvSpPr>
          <p:nvPr>
            <p:ph type="ftr" sz="quarter" idx="11"/>
          </p:nvPr>
        </p:nvSpPr>
        <p:spPr>
          <a:ln/>
        </p:spPr>
        <p:txBody>
          <a:bodyPr/>
          <a:lstStyle>
            <a:lvl1pPr>
              <a:defRPr/>
            </a:lvl1pPr>
          </a:lstStyle>
          <a:p>
            <a:pPr>
              <a:defRPr/>
            </a:pPr>
            <a:endParaRPr lang="ru-RU" altLang="ru-RU"/>
          </a:p>
        </p:txBody>
      </p:sp>
      <p:sp>
        <p:nvSpPr>
          <p:cNvPr id="8" name="Rectangle 6">
            <a:extLst>
              <a:ext uri="{FF2B5EF4-FFF2-40B4-BE49-F238E27FC236}">
                <a16:creationId xmlns:a16="http://schemas.microsoft.com/office/drawing/2014/main" id="{A0929DAA-9BA3-4658-82FF-3B63C4719968}"/>
              </a:ext>
            </a:extLst>
          </p:cNvPr>
          <p:cNvSpPr>
            <a:spLocks noGrp="1" noChangeArrowheads="1"/>
          </p:cNvSpPr>
          <p:nvPr>
            <p:ph type="sldNum" sz="quarter" idx="12"/>
          </p:nvPr>
        </p:nvSpPr>
        <p:spPr>
          <a:ln/>
        </p:spPr>
        <p:txBody>
          <a:bodyPr/>
          <a:lstStyle>
            <a:lvl1pPr>
              <a:defRPr/>
            </a:lvl1pPr>
          </a:lstStyle>
          <a:p>
            <a:pPr>
              <a:defRPr/>
            </a:pPr>
            <a:fld id="{CF76918D-A677-4602-BED6-93608D9374B2}" type="slidenum">
              <a:rPr lang="ru-RU" altLang="ru-RU"/>
              <a:pPr>
                <a:defRPr/>
              </a:pPr>
              <a:t>‹#›</a:t>
            </a:fld>
            <a:endParaRPr lang="ru-RU" altLang="ru-RU"/>
          </a:p>
        </p:txBody>
      </p:sp>
    </p:spTree>
    <p:extLst>
      <p:ext uri="{BB962C8B-B14F-4D97-AF65-F5344CB8AC3E}">
        <p14:creationId xmlns:p14="http://schemas.microsoft.com/office/powerpoint/2010/main" val="236886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a:extLst>
              <a:ext uri="{FF2B5EF4-FFF2-40B4-BE49-F238E27FC236}">
                <a16:creationId xmlns:a16="http://schemas.microsoft.com/office/drawing/2014/main" id="{B8CDE61F-EA96-4295-9E74-0575636C71E0}"/>
              </a:ext>
            </a:extLst>
          </p:cNvPr>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a:extLst>
              <a:ext uri="{FF2B5EF4-FFF2-40B4-BE49-F238E27FC236}">
                <a16:creationId xmlns:a16="http://schemas.microsoft.com/office/drawing/2014/main" id="{B69E6281-2F56-4E10-BDAA-74923859EB63}"/>
              </a:ext>
            </a:extLst>
          </p:cNvPr>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a:extLst>
              <a:ext uri="{FF2B5EF4-FFF2-40B4-BE49-F238E27FC236}">
                <a16:creationId xmlns:a16="http://schemas.microsoft.com/office/drawing/2014/main" id="{F604173D-04D2-4EC9-B7E5-579B75CC3138}"/>
              </a:ext>
            </a:extLst>
          </p:cNvPr>
          <p:cNvSpPr>
            <a:spLocks noGrp="1" noChangeArrowheads="1"/>
          </p:cNvSpPr>
          <p:nvPr>
            <p:ph type="sldNum" sz="quarter" idx="12"/>
          </p:nvPr>
        </p:nvSpPr>
        <p:spPr>
          <a:ln/>
        </p:spPr>
        <p:txBody>
          <a:bodyPr/>
          <a:lstStyle>
            <a:lvl1pPr>
              <a:defRPr/>
            </a:lvl1pPr>
          </a:lstStyle>
          <a:p>
            <a:pPr>
              <a:defRPr/>
            </a:pPr>
            <a:fld id="{A493D3FF-60D8-45D8-9246-6C0FC8FAC61F}" type="slidenum">
              <a:rPr lang="ru-RU" altLang="ru-RU"/>
              <a:pPr>
                <a:defRPr/>
              </a:pPr>
              <a:t>‹#›</a:t>
            </a:fld>
            <a:endParaRPr lang="ru-RU" altLang="ru-RU"/>
          </a:p>
        </p:txBody>
      </p:sp>
    </p:spTree>
    <p:extLst>
      <p:ext uri="{BB962C8B-B14F-4D97-AF65-F5344CB8AC3E}">
        <p14:creationId xmlns:p14="http://schemas.microsoft.com/office/powerpoint/2010/main" val="617310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8"/>
            <a:ext cx="78867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a:t>Образец текста</a:t>
            </a:r>
          </a:p>
        </p:txBody>
      </p:sp>
      <p:sp>
        <p:nvSpPr>
          <p:cNvPr id="4" name="Rectangle 4">
            <a:extLst>
              <a:ext uri="{FF2B5EF4-FFF2-40B4-BE49-F238E27FC236}">
                <a16:creationId xmlns:a16="http://schemas.microsoft.com/office/drawing/2014/main" id="{2D826AAD-8BCD-4422-8DB8-D46157538878}"/>
              </a:ext>
            </a:extLst>
          </p:cNvPr>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a:extLst>
              <a:ext uri="{FF2B5EF4-FFF2-40B4-BE49-F238E27FC236}">
                <a16:creationId xmlns:a16="http://schemas.microsoft.com/office/drawing/2014/main" id="{C01F41E3-B35A-472A-9E68-54D04890D60D}"/>
              </a:ext>
            </a:extLst>
          </p:cNvPr>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a:extLst>
              <a:ext uri="{FF2B5EF4-FFF2-40B4-BE49-F238E27FC236}">
                <a16:creationId xmlns:a16="http://schemas.microsoft.com/office/drawing/2014/main" id="{BE318E96-9266-41A2-B021-5DEA06F2988F}"/>
              </a:ext>
            </a:extLst>
          </p:cNvPr>
          <p:cNvSpPr>
            <a:spLocks noGrp="1" noChangeArrowheads="1"/>
          </p:cNvSpPr>
          <p:nvPr>
            <p:ph type="sldNum" sz="quarter" idx="12"/>
          </p:nvPr>
        </p:nvSpPr>
        <p:spPr>
          <a:ln/>
        </p:spPr>
        <p:txBody>
          <a:bodyPr/>
          <a:lstStyle>
            <a:lvl1pPr>
              <a:defRPr/>
            </a:lvl1pPr>
          </a:lstStyle>
          <a:p>
            <a:pPr>
              <a:defRPr/>
            </a:pPr>
            <a:fld id="{4B05F735-8226-4228-ACC4-E735EEBD7022}" type="slidenum">
              <a:rPr lang="ru-RU" altLang="ru-RU"/>
              <a:pPr>
                <a:defRPr/>
              </a:pPr>
              <a:t>‹#›</a:t>
            </a:fld>
            <a:endParaRPr lang="ru-RU" altLang="ru-RU"/>
          </a:p>
        </p:txBody>
      </p:sp>
    </p:spTree>
    <p:extLst>
      <p:ext uri="{BB962C8B-B14F-4D97-AF65-F5344CB8AC3E}">
        <p14:creationId xmlns:p14="http://schemas.microsoft.com/office/powerpoint/2010/main" val="423554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600200"/>
            <a:ext cx="40386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600200"/>
            <a:ext cx="40386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4">
            <a:extLst>
              <a:ext uri="{FF2B5EF4-FFF2-40B4-BE49-F238E27FC236}">
                <a16:creationId xmlns:a16="http://schemas.microsoft.com/office/drawing/2014/main" id="{56F364F6-9B22-4FF7-A06D-5BDE7C9345C2}"/>
              </a:ext>
            </a:extLst>
          </p:cNvPr>
          <p:cNvSpPr>
            <a:spLocks noGrp="1" noChangeArrowheads="1"/>
          </p:cNvSpPr>
          <p:nvPr>
            <p:ph type="dt" sz="half" idx="10"/>
          </p:nvPr>
        </p:nvSpPr>
        <p:spPr>
          <a:ln/>
        </p:spPr>
        <p:txBody>
          <a:bodyPr/>
          <a:lstStyle>
            <a:lvl1pPr>
              <a:defRPr/>
            </a:lvl1pPr>
          </a:lstStyle>
          <a:p>
            <a:pPr>
              <a:defRPr/>
            </a:pPr>
            <a:endParaRPr lang="ru-RU" altLang="ru-RU"/>
          </a:p>
        </p:txBody>
      </p:sp>
      <p:sp>
        <p:nvSpPr>
          <p:cNvPr id="6" name="Rectangle 5">
            <a:extLst>
              <a:ext uri="{FF2B5EF4-FFF2-40B4-BE49-F238E27FC236}">
                <a16:creationId xmlns:a16="http://schemas.microsoft.com/office/drawing/2014/main" id="{D5DAC64C-E478-410C-84AC-95BF8EB7A655}"/>
              </a:ext>
            </a:extLst>
          </p:cNvPr>
          <p:cNvSpPr>
            <a:spLocks noGrp="1" noChangeArrowheads="1"/>
          </p:cNvSpPr>
          <p:nvPr>
            <p:ph type="ftr" sz="quarter" idx="11"/>
          </p:nvPr>
        </p:nvSpPr>
        <p:spPr>
          <a:ln/>
        </p:spPr>
        <p:txBody>
          <a:bodyPr/>
          <a:lstStyle>
            <a:lvl1pPr>
              <a:defRPr/>
            </a:lvl1pPr>
          </a:lstStyle>
          <a:p>
            <a:pPr>
              <a:defRPr/>
            </a:pPr>
            <a:endParaRPr lang="ru-RU" altLang="ru-RU"/>
          </a:p>
        </p:txBody>
      </p:sp>
      <p:sp>
        <p:nvSpPr>
          <p:cNvPr id="7" name="Rectangle 6">
            <a:extLst>
              <a:ext uri="{FF2B5EF4-FFF2-40B4-BE49-F238E27FC236}">
                <a16:creationId xmlns:a16="http://schemas.microsoft.com/office/drawing/2014/main" id="{F0424A21-52AF-45F5-A61E-F1692CE6EE9A}"/>
              </a:ext>
            </a:extLst>
          </p:cNvPr>
          <p:cNvSpPr>
            <a:spLocks noGrp="1" noChangeArrowheads="1"/>
          </p:cNvSpPr>
          <p:nvPr>
            <p:ph type="sldNum" sz="quarter" idx="12"/>
          </p:nvPr>
        </p:nvSpPr>
        <p:spPr>
          <a:ln/>
        </p:spPr>
        <p:txBody>
          <a:bodyPr/>
          <a:lstStyle>
            <a:lvl1pPr>
              <a:defRPr/>
            </a:lvl1pPr>
          </a:lstStyle>
          <a:p>
            <a:pPr>
              <a:defRPr/>
            </a:pPr>
            <a:fld id="{5BADF944-E9DC-4526-8FA4-686BC2FD8E17}" type="slidenum">
              <a:rPr lang="ru-RU" altLang="ru-RU"/>
              <a:pPr>
                <a:defRPr/>
              </a:pPr>
              <a:t>‹#›</a:t>
            </a:fld>
            <a:endParaRPr lang="ru-RU" altLang="ru-RU"/>
          </a:p>
        </p:txBody>
      </p:sp>
    </p:spTree>
    <p:extLst>
      <p:ext uri="{BB962C8B-B14F-4D97-AF65-F5344CB8AC3E}">
        <p14:creationId xmlns:p14="http://schemas.microsoft.com/office/powerpoint/2010/main" val="1562123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365125"/>
            <a:ext cx="7886700" cy="1325563"/>
          </a:xfrm>
        </p:spPr>
        <p:txBody>
          <a:bodyPr/>
          <a:lstStyle/>
          <a:p>
            <a:r>
              <a:rPr lang="ru-RU"/>
              <a:t>Образец заголовка</a:t>
            </a:r>
          </a:p>
        </p:txBody>
      </p:sp>
      <p:sp>
        <p:nvSpPr>
          <p:cNvPr id="3" name="Текст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630238" y="2505075"/>
            <a:ext cx="386873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29150" y="2505075"/>
            <a:ext cx="38877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4">
            <a:extLst>
              <a:ext uri="{FF2B5EF4-FFF2-40B4-BE49-F238E27FC236}">
                <a16:creationId xmlns:a16="http://schemas.microsoft.com/office/drawing/2014/main" id="{3FBB68E7-40E8-4CAB-BE2C-746BBF27ECF1}"/>
              </a:ext>
            </a:extLst>
          </p:cNvPr>
          <p:cNvSpPr>
            <a:spLocks noGrp="1" noChangeArrowheads="1"/>
          </p:cNvSpPr>
          <p:nvPr>
            <p:ph type="dt" sz="half" idx="10"/>
          </p:nvPr>
        </p:nvSpPr>
        <p:spPr>
          <a:ln/>
        </p:spPr>
        <p:txBody>
          <a:bodyPr/>
          <a:lstStyle>
            <a:lvl1pPr>
              <a:defRPr/>
            </a:lvl1pPr>
          </a:lstStyle>
          <a:p>
            <a:pPr>
              <a:defRPr/>
            </a:pPr>
            <a:endParaRPr lang="ru-RU" altLang="ru-RU"/>
          </a:p>
        </p:txBody>
      </p:sp>
      <p:sp>
        <p:nvSpPr>
          <p:cNvPr id="8" name="Rectangle 5">
            <a:extLst>
              <a:ext uri="{FF2B5EF4-FFF2-40B4-BE49-F238E27FC236}">
                <a16:creationId xmlns:a16="http://schemas.microsoft.com/office/drawing/2014/main" id="{DBB4E8E4-3464-4E0F-881E-1D459437A192}"/>
              </a:ext>
            </a:extLst>
          </p:cNvPr>
          <p:cNvSpPr>
            <a:spLocks noGrp="1" noChangeArrowheads="1"/>
          </p:cNvSpPr>
          <p:nvPr>
            <p:ph type="ftr" sz="quarter" idx="11"/>
          </p:nvPr>
        </p:nvSpPr>
        <p:spPr>
          <a:ln/>
        </p:spPr>
        <p:txBody>
          <a:bodyPr/>
          <a:lstStyle>
            <a:lvl1pPr>
              <a:defRPr/>
            </a:lvl1pPr>
          </a:lstStyle>
          <a:p>
            <a:pPr>
              <a:defRPr/>
            </a:pPr>
            <a:endParaRPr lang="ru-RU" altLang="ru-RU"/>
          </a:p>
        </p:txBody>
      </p:sp>
      <p:sp>
        <p:nvSpPr>
          <p:cNvPr id="9" name="Rectangle 6">
            <a:extLst>
              <a:ext uri="{FF2B5EF4-FFF2-40B4-BE49-F238E27FC236}">
                <a16:creationId xmlns:a16="http://schemas.microsoft.com/office/drawing/2014/main" id="{0054AA65-A152-454E-9CF2-1BA6F8DFF1EC}"/>
              </a:ext>
            </a:extLst>
          </p:cNvPr>
          <p:cNvSpPr>
            <a:spLocks noGrp="1" noChangeArrowheads="1"/>
          </p:cNvSpPr>
          <p:nvPr>
            <p:ph type="sldNum" sz="quarter" idx="12"/>
          </p:nvPr>
        </p:nvSpPr>
        <p:spPr>
          <a:ln/>
        </p:spPr>
        <p:txBody>
          <a:bodyPr/>
          <a:lstStyle>
            <a:lvl1pPr>
              <a:defRPr/>
            </a:lvl1pPr>
          </a:lstStyle>
          <a:p>
            <a:pPr>
              <a:defRPr/>
            </a:pPr>
            <a:fld id="{B377455B-AC52-4403-AE99-7005DAAEA7D7}" type="slidenum">
              <a:rPr lang="ru-RU" altLang="ru-RU"/>
              <a:pPr>
                <a:defRPr/>
              </a:pPr>
              <a:t>‹#›</a:t>
            </a:fld>
            <a:endParaRPr lang="ru-RU" altLang="ru-RU"/>
          </a:p>
        </p:txBody>
      </p:sp>
    </p:spTree>
    <p:extLst>
      <p:ext uri="{BB962C8B-B14F-4D97-AF65-F5344CB8AC3E}">
        <p14:creationId xmlns:p14="http://schemas.microsoft.com/office/powerpoint/2010/main" val="1346413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4">
            <a:extLst>
              <a:ext uri="{FF2B5EF4-FFF2-40B4-BE49-F238E27FC236}">
                <a16:creationId xmlns:a16="http://schemas.microsoft.com/office/drawing/2014/main" id="{329996E9-88B5-40E8-9847-A573DCA7C15C}"/>
              </a:ext>
            </a:extLst>
          </p:cNvPr>
          <p:cNvSpPr>
            <a:spLocks noGrp="1" noChangeArrowheads="1"/>
          </p:cNvSpPr>
          <p:nvPr>
            <p:ph type="dt" sz="half" idx="10"/>
          </p:nvPr>
        </p:nvSpPr>
        <p:spPr>
          <a:ln/>
        </p:spPr>
        <p:txBody>
          <a:bodyPr/>
          <a:lstStyle>
            <a:lvl1pPr>
              <a:defRPr/>
            </a:lvl1pPr>
          </a:lstStyle>
          <a:p>
            <a:pPr>
              <a:defRPr/>
            </a:pPr>
            <a:endParaRPr lang="ru-RU" altLang="ru-RU"/>
          </a:p>
        </p:txBody>
      </p:sp>
      <p:sp>
        <p:nvSpPr>
          <p:cNvPr id="4" name="Rectangle 5">
            <a:extLst>
              <a:ext uri="{FF2B5EF4-FFF2-40B4-BE49-F238E27FC236}">
                <a16:creationId xmlns:a16="http://schemas.microsoft.com/office/drawing/2014/main" id="{468DB9FB-490D-4C1D-A453-1D03805829A8}"/>
              </a:ext>
            </a:extLst>
          </p:cNvPr>
          <p:cNvSpPr>
            <a:spLocks noGrp="1" noChangeArrowheads="1"/>
          </p:cNvSpPr>
          <p:nvPr>
            <p:ph type="ftr" sz="quarter" idx="11"/>
          </p:nvPr>
        </p:nvSpPr>
        <p:spPr>
          <a:ln/>
        </p:spPr>
        <p:txBody>
          <a:bodyPr/>
          <a:lstStyle>
            <a:lvl1pPr>
              <a:defRPr/>
            </a:lvl1pPr>
          </a:lstStyle>
          <a:p>
            <a:pPr>
              <a:defRPr/>
            </a:pPr>
            <a:endParaRPr lang="ru-RU" altLang="ru-RU"/>
          </a:p>
        </p:txBody>
      </p:sp>
      <p:sp>
        <p:nvSpPr>
          <p:cNvPr id="5" name="Rectangle 6">
            <a:extLst>
              <a:ext uri="{FF2B5EF4-FFF2-40B4-BE49-F238E27FC236}">
                <a16:creationId xmlns:a16="http://schemas.microsoft.com/office/drawing/2014/main" id="{0C26086E-9D1C-4026-A287-36A459FA6DD9}"/>
              </a:ext>
            </a:extLst>
          </p:cNvPr>
          <p:cNvSpPr>
            <a:spLocks noGrp="1" noChangeArrowheads="1"/>
          </p:cNvSpPr>
          <p:nvPr>
            <p:ph type="sldNum" sz="quarter" idx="12"/>
          </p:nvPr>
        </p:nvSpPr>
        <p:spPr>
          <a:ln/>
        </p:spPr>
        <p:txBody>
          <a:bodyPr/>
          <a:lstStyle>
            <a:lvl1pPr>
              <a:defRPr/>
            </a:lvl1pPr>
          </a:lstStyle>
          <a:p>
            <a:pPr>
              <a:defRPr/>
            </a:pPr>
            <a:fld id="{4C83D80D-59B0-44A3-BBBD-B1B29B75C21A}" type="slidenum">
              <a:rPr lang="ru-RU" altLang="ru-RU"/>
              <a:pPr>
                <a:defRPr/>
              </a:pPr>
              <a:t>‹#›</a:t>
            </a:fld>
            <a:endParaRPr lang="ru-RU" altLang="ru-RU"/>
          </a:p>
        </p:txBody>
      </p:sp>
    </p:spTree>
    <p:extLst>
      <p:ext uri="{BB962C8B-B14F-4D97-AF65-F5344CB8AC3E}">
        <p14:creationId xmlns:p14="http://schemas.microsoft.com/office/powerpoint/2010/main" val="3561802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AEF93F3-00C6-4E32-8C52-3C08F1BAAE65}"/>
              </a:ext>
            </a:extLst>
          </p:cNvPr>
          <p:cNvSpPr>
            <a:spLocks noGrp="1" noChangeArrowheads="1"/>
          </p:cNvSpPr>
          <p:nvPr>
            <p:ph type="dt" sz="half" idx="10"/>
          </p:nvPr>
        </p:nvSpPr>
        <p:spPr>
          <a:ln/>
        </p:spPr>
        <p:txBody>
          <a:bodyPr/>
          <a:lstStyle>
            <a:lvl1pPr>
              <a:defRPr/>
            </a:lvl1pPr>
          </a:lstStyle>
          <a:p>
            <a:pPr>
              <a:defRPr/>
            </a:pPr>
            <a:endParaRPr lang="ru-RU" altLang="ru-RU"/>
          </a:p>
        </p:txBody>
      </p:sp>
      <p:sp>
        <p:nvSpPr>
          <p:cNvPr id="3" name="Rectangle 5">
            <a:extLst>
              <a:ext uri="{FF2B5EF4-FFF2-40B4-BE49-F238E27FC236}">
                <a16:creationId xmlns:a16="http://schemas.microsoft.com/office/drawing/2014/main" id="{1A70F315-69BC-4AA3-9DBA-B694AB546DE9}"/>
              </a:ext>
            </a:extLst>
          </p:cNvPr>
          <p:cNvSpPr>
            <a:spLocks noGrp="1" noChangeArrowheads="1"/>
          </p:cNvSpPr>
          <p:nvPr>
            <p:ph type="ftr" sz="quarter" idx="11"/>
          </p:nvPr>
        </p:nvSpPr>
        <p:spPr>
          <a:ln/>
        </p:spPr>
        <p:txBody>
          <a:bodyPr/>
          <a:lstStyle>
            <a:lvl1pPr>
              <a:defRPr/>
            </a:lvl1pPr>
          </a:lstStyle>
          <a:p>
            <a:pPr>
              <a:defRPr/>
            </a:pPr>
            <a:endParaRPr lang="ru-RU" altLang="ru-RU"/>
          </a:p>
        </p:txBody>
      </p:sp>
      <p:sp>
        <p:nvSpPr>
          <p:cNvPr id="4" name="Rectangle 6">
            <a:extLst>
              <a:ext uri="{FF2B5EF4-FFF2-40B4-BE49-F238E27FC236}">
                <a16:creationId xmlns:a16="http://schemas.microsoft.com/office/drawing/2014/main" id="{95DC6C2A-846B-4DA2-88E9-0BA634ECF390}"/>
              </a:ext>
            </a:extLst>
          </p:cNvPr>
          <p:cNvSpPr>
            <a:spLocks noGrp="1" noChangeArrowheads="1"/>
          </p:cNvSpPr>
          <p:nvPr>
            <p:ph type="sldNum" sz="quarter" idx="12"/>
          </p:nvPr>
        </p:nvSpPr>
        <p:spPr>
          <a:ln/>
        </p:spPr>
        <p:txBody>
          <a:bodyPr/>
          <a:lstStyle>
            <a:lvl1pPr>
              <a:defRPr/>
            </a:lvl1pPr>
          </a:lstStyle>
          <a:p>
            <a:pPr>
              <a:defRPr/>
            </a:pPr>
            <a:fld id="{B6905B1C-AFD6-4205-97DE-37A2438E21BA}" type="slidenum">
              <a:rPr lang="ru-RU" altLang="ru-RU"/>
              <a:pPr>
                <a:defRPr/>
              </a:pPr>
              <a:t>‹#›</a:t>
            </a:fld>
            <a:endParaRPr lang="ru-RU" altLang="ru-RU"/>
          </a:p>
        </p:txBody>
      </p:sp>
    </p:spTree>
    <p:extLst>
      <p:ext uri="{BB962C8B-B14F-4D97-AF65-F5344CB8AC3E}">
        <p14:creationId xmlns:p14="http://schemas.microsoft.com/office/powerpoint/2010/main" val="2803876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Rectangle 4">
            <a:extLst>
              <a:ext uri="{FF2B5EF4-FFF2-40B4-BE49-F238E27FC236}">
                <a16:creationId xmlns:a16="http://schemas.microsoft.com/office/drawing/2014/main" id="{CA480839-C1C1-4D0B-8B9A-09CDD55A2EF8}"/>
              </a:ext>
            </a:extLst>
          </p:cNvPr>
          <p:cNvSpPr>
            <a:spLocks noGrp="1" noChangeArrowheads="1"/>
          </p:cNvSpPr>
          <p:nvPr>
            <p:ph type="dt" sz="half" idx="10"/>
          </p:nvPr>
        </p:nvSpPr>
        <p:spPr>
          <a:ln/>
        </p:spPr>
        <p:txBody>
          <a:bodyPr/>
          <a:lstStyle>
            <a:lvl1pPr>
              <a:defRPr/>
            </a:lvl1pPr>
          </a:lstStyle>
          <a:p>
            <a:pPr>
              <a:defRPr/>
            </a:pPr>
            <a:endParaRPr lang="ru-RU" altLang="ru-RU"/>
          </a:p>
        </p:txBody>
      </p:sp>
      <p:sp>
        <p:nvSpPr>
          <p:cNvPr id="6" name="Rectangle 5">
            <a:extLst>
              <a:ext uri="{FF2B5EF4-FFF2-40B4-BE49-F238E27FC236}">
                <a16:creationId xmlns:a16="http://schemas.microsoft.com/office/drawing/2014/main" id="{429B3931-3F6B-4CE1-ADB8-E01F6EAD3973}"/>
              </a:ext>
            </a:extLst>
          </p:cNvPr>
          <p:cNvSpPr>
            <a:spLocks noGrp="1" noChangeArrowheads="1"/>
          </p:cNvSpPr>
          <p:nvPr>
            <p:ph type="ftr" sz="quarter" idx="11"/>
          </p:nvPr>
        </p:nvSpPr>
        <p:spPr>
          <a:ln/>
        </p:spPr>
        <p:txBody>
          <a:bodyPr/>
          <a:lstStyle>
            <a:lvl1pPr>
              <a:defRPr/>
            </a:lvl1pPr>
          </a:lstStyle>
          <a:p>
            <a:pPr>
              <a:defRPr/>
            </a:pPr>
            <a:endParaRPr lang="ru-RU" altLang="ru-RU"/>
          </a:p>
        </p:txBody>
      </p:sp>
      <p:sp>
        <p:nvSpPr>
          <p:cNvPr id="7" name="Rectangle 6">
            <a:extLst>
              <a:ext uri="{FF2B5EF4-FFF2-40B4-BE49-F238E27FC236}">
                <a16:creationId xmlns:a16="http://schemas.microsoft.com/office/drawing/2014/main" id="{0109865F-7568-42A7-9B59-8746CC7F7BC2}"/>
              </a:ext>
            </a:extLst>
          </p:cNvPr>
          <p:cNvSpPr>
            <a:spLocks noGrp="1" noChangeArrowheads="1"/>
          </p:cNvSpPr>
          <p:nvPr>
            <p:ph type="sldNum" sz="quarter" idx="12"/>
          </p:nvPr>
        </p:nvSpPr>
        <p:spPr>
          <a:ln/>
        </p:spPr>
        <p:txBody>
          <a:bodyPr/>
          <a:lstStyle>
            <a:lvl1pPr>
              <a:defRPr/>
            </a:lvl1pPr>
          </a:lstStyle>
          <a:p>
            <a:pPr>
              <a:defRPr/>
            </a:pPr>
            <a:fld id="{B9733764-1892-4570-BAC5-EEE81CADBD06}" type="slidenum">
              <a:rPr lang="ru-RU" altLang="ru-RU"/>
              <a:pPr>
                <a:defRPr/>
              </a:pPr>
              <a:t>‹#›</a:t>
            </a:fld>
            <a:endParaRPr lang="ru-RU" altLang="ru-RU"/>
          </a:p>
        </p:txBody>
      </p:sp>
    </p:spTree>
    <p:extLst>
      <p:ext uri="{BB962C8B-B14F-4D97-AF65-F5344CB8AC3E}">
        <p14:creationId xmlns:p14="http://schemas.microsoft.com/office/powerpoint/2010/main" val="92536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Rectangle 4">
            <a:extLst>
              <a:ext uri="{FF2B5EF4-FFF2-40B4-BE49-F238E27FC236}">
                <a16:creationId xmlns:a16="http://schemas.microsoft.com/office/drawing/2014/main" id="{81E6FCBE-A8B7-4494-A51B-69415597ED63}"/>
              </a:ext>
            </a:extLst>
          </p:cNvPr>
          <p:cNvSpPr>
            <a:spLocks noGrp="1" noChangeArrowheads="1"/>
          </p:cNvSpPr>
          <p:nvPr>
            <p:ph type="dt" sz="half" idx="10"/>
          </p:nvPr>
        </p:nvSpPr>
        <p:spPr>
          <a:ln/>
        </p:spPr>
        <p:txBody>
          <a:bodyPr/>
          <a:lstStyle>
            <a:lvl1pPr>
              <a:defRPr/>
            </a:lvl1pPr>
          </a:lstStyle>
          <a:p>
            <a:pPr>
              <a:defRPr/>
            </a:pPr>
            <a:endParaRPr lang="ru-RU" altLang="ru-RU"/>
          </a:p>
        </p:txBody>
      </p:sp>
      <p:sp>
        <p:nvSpPr>
          <p:cNvPr id="6" name="Rectangle 5">
            <a:extLst>
              <a:ext uri="{FF2B5EF4-FFF2-40B4-BE49-F238E27FC236}">
                <a16:creationId xmlns:a16="http://schemas.microsoft.com/office/drawing/2014/main" id="{E89B64AF-A0F0-4692-8391-40CCB8156492}"/>
              </a:ext>
            </a:extLst>
          </p:cNvPr>
          <p:cNvSpPr>
            <a:spLocks noGrp="1" noChangeArrowheads="1"/>
          </p:cNvSpPr>
          <p:nvPr>
            <p:ph type="ftr" sz="quarter" idx="11"/>
          </p:nvPr>
        </p:nvSpPr>
        <p:spPr>
          <a:ln/>
        </p:spPr>
        <p:txBody>
          <a:bodyPr/>
          <a:lstStyle>
            <a:lvl1pPr>
              <a:defRPr/>
            </a:lvl1pPr>
          </a:lstStyle>
          <a:p>
            <a:pPr>
              <a:defRPr/>
            </a:pPr>
            <a:endParaRPr lang="ru-RU" altLang="ru-RU"/>
          </a:p>
        </p:txBody>
      </p:sp>
      <p:sp>
        <p:nvSpPr>
          <p:cNvPr id="7" name="Rectangle 6">
            <a:extLst>
              <a:ext uri="{FF2B5EF4-FFF2-40B4-BE49-F238E27FC236}">
                <a16:creationId xmlns:a16="http://schemas.microsoft.com/office/drawing/2014/main" id="{7F39FE29-A7E3-4754-9888-D350BCCDAE7F}"/>
              </a:ext>
            </a:extLst>
          </p:cNvPr>
          <p:cNvSpPr>
            <a:spLocks noGrp="1" noChangeArrowheads="1"/>
          </p:cNvSpPr>
          <p:nvPr>
            <p:ph type="sldNum" sz="quarter" idx="12"/>
          </p:nvPr>
        </p:nvSpPr>
        <p:spPr>
          <a:ln/>
        </p:spPr>
        <p:txBody>
          <a:bodyPr/>
          <a:lstStyle>
            <a:lvl1pPr>
              <a:defRPr/>
            </a:lvl1pPr>
          </a:lstStyle>
          <a:p>
            <a:pPr>
              <a:defRPr/>
            </a:pPr>
            <a:fld id="{4D3BB8FE-0DF0-4E0D-B8AD-B07CC97F71CD}" type="slidenum">
              <a:rPr lang="ru-RU" altLang="ru-RU"/>
              <a:pPr>
                <a:defRPr/>
              </a:pPr>
              <a:t>‹#›</a:t>
            </a:fld>
            <a:endParaRPr lang="ru-RU" altLang="ru-RU"/>
          </a:p>
        </p:txBody>
      </p:sp>
    </p:spTree>
    <p:extLst>
      <p:ext uri="{BB962C8B-B14F-4D97-AF65-F5344CB8AC3E}">
        <p14:creationId xmlns:p14="http://schemas.microsoft.com/office/powerpoint/2010/main" val="424342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89E522E-F2BD-48B1-9C13-96C7E3D877F4}"/>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ltLang="ru-RU"/>
              <a:t>Образец заголовка</a:t>
            </a:r>
          </a:p>
        </p:txBody>
      </p:sp>
      <p:sp>
        <p:nvSpPr>
          <p:cNvPr id="1027" name="Rectangle 3">
            <a:extLst>
              <a:ext uri="{FF2B5EF4-FFF2-40B4-BE49-F238E27FC236}">
                <a16:creationId xmlns:a16="http://schemas.microsoft.com/office/drawing/2014/main" id="{76610444-B718-4FA9-8552-ED8164061596}"/>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1028" name="Rectangle 4">
            <a:extLst>
              <a:ext uri="{FF2B5EF4-FFF2-40B4-BE49-F238E27FC236}">
                <a16:creationId xmlns:a16="http://schemas.microsoft.com/office/drawing/2014/main" id="{6C073953-81D3-4C03-AC7E-76420A733A84}"/>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ru-RU" altLang="ru-RU"/>
          </a:p>
        </p:txBody>
      </p:sp>
      <p:sp>
        <p:nvSpPr>
          <p:cNvPr id="1029" name="Rectangle 5">
            <a:extLst>
              <a:ext uri="{FF2B5EF4-FFF2-40B4-BE49-F238E27FC236}">
                <a16:creationId xmlns:a16="http://schemas.microsoft.com/office/drawing/2014/main" id="{D230B572-43DA-4990-A77D-D1837BA008F3}"/>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ru-RU" altLang="ru-RU"/>
          </a:p>
        </p:txBody>
      </p:sp>
      <p:sp>
        <p:nvSpPr>
          <p:cNvPr id="1030" name="Rectangle 6">
            <a:extLst>
              <a:ext uri="{FF2B5EF4-FFF2-40B4-BE49-F238E27FC236}">
                <a16:creationId xmlns:a16="http://schemas.microsoft.com/office/drawing/2014/main" id="{CC50AF15-7F69-42A9-A726-4F88141DCFB0}"/>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D8133F6D-377D-47FD-9D31-5786071C1145}"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oleObject" Target="../embeddings/oleObject7.bin"/><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oleObject" Target="../embeddings/oleObject8.bin"/><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8.wmf"/><Relationship Id="rId13" Type="http://schemas.openxmlformats.org/officeDocument/2006/relationships/oleObject" Target="../embeddings/oleObject14.bin"/><Relationship Id="rId3" Type="http://schemas.openxmlformats.org/officeDocument/2006/relationships/oleObject" Target="../embeddings/oleObject9.bin"/><Relationship Id="rId7" Type="http://schemas.openxmlformats.org/officeDocument/2006/relationships/oleObject" Target="../embeddings/oleObject11.bin"/><Relationship Id="rId12" Type="http://schemas.openxmlformats.org/officeDocument/2006/relationships/image" Target="../media/image20.wmf"/><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image" Target="../media/image17.wmf"/><Relationship Id="rId11" Type="http://schemas.openxmlformats.org/officeDocument/2006/relationships/oleObject" Target="../embeddings/oleObject13.bin"/><Relationship Id="rId5" Type="http://schemas.openxmlformats.org/officeDocument/2006/relationships/oleObject" Target="../embeddings/oleObject10.bin"/><Relationship Id="rId10" Type="http://schemas.openxmlformats.org/officeDocument/2006/relationships/image" Target="../media/image19.wmf"/><Relationship Id="rId4" Type="http://schemas.openxmlformats.org/officeDocument/2006/relationships/image" Target="../media/image16.wmf"/><Relationship Id="rId9" Type="http://schemas.openxmlformats.org/officeDocument/2006/relationships/oleObject" Target="../embeddings/oleObject12.bin"/><Relationship Id="rId14" Type="http://schemas.openxmlformats.org/officeDocument/2006/relationships/image" Target="../media/image21.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18.bin"/><Relationship Id="rId13" Type="http://schemas.openxmlformats.org/officeDocument/2006/relationships/image" Target="../media/image27.wmf"/><Relationship Id="rId3" Type="http://schemas.openxmlformats.org/officeDocument/2006/relationships/image" Target="../media/image22.wmf"/><Relationship Id="rId7" Type="http://schemas.openxmlformats.org/officeDocument/2006/relationships/image" Target="../media/image24.wmf"/><Relationship Id="rId12" Type="http://schemas.openxmlformats.org/officeDocument/2006/relationships/oleObject" Target="../embeddings/oleObject20.bin"/><Relationship Id="rId2" Type="http://schemas.openxmlformats.org/officeDocument/2006/relationships/oleObject" Target="../embeddings/oleObject15.bin"/><Relationship Id="rId1" Type="http://schemas.openxmlformats.org/officeDocument/2006/relationships/slideLayout" Target="../slideLayouts/slideLayout4.xml"/><Relationship Id="rId6" Type="http://schemas.openxmlformats.org/officeDocument/2006/relationships/oleObject" Target="../embeddings/oleObject17.bin"/><Relationship Id="rId11" Type="http://schemas.openxmlformats.org/officeDocument/2006/relationships/image" Target="../media/image26.wmf"/><Relationship Id="rId5" Type="http://schemas.openxmlformats.org/officeDocument/2006/relationships/image" Target="../media/image23.wmf"/><Relationship Id="rId10" Type="http://schemas.openxmlformats.org/officeDocument/2006/relationships/oleObject" Target="../embeddings/oleObject19.bin"/><Relationship Id="rId4" Type="http://schemas.openxmlformats.org/officeDocument/2006/relationships/oleObject" Target="../embeddings/oleObject16.bin"/><Relationship Id="rId9" Type="http://schemas.openxmlformats.org/officeDocument/2006/relationships/image" Target="../media/image25.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30.wmf"/><Relationship Id="rId5" Type="http://schemas.openxmlformats.org/officeDocument/2006/relationships/image" Target="../media/image29.jpeg"/><Relationship Id="rId4" Type="http://schemas.openxmlformats.org/officeDocument/2006/relationships/image" Target="../media/image28.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31.wmf"/></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oleObject" Target="../embeddings/oleObject23.bin"/><Relationship Id="rId7" Type="http://schemas.openxmlformats.org/officeDocument/2006/relationships/oleObject" Target="../embeddings/oleObject25.bin"/><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4.wmf"/><Relationship Id="rId5" Type="http://schemas.openxmlformats.org/officeDocument/2006/relationships/oleObject" Target="../embeddings/oleObject24.bin"/><Relationship Id="rId4" Type="http://schemas.openxmlformats.org/officeDocument/2006/relationships/image" Target="../media/image33.wmf"/></Relationships>
</file>

<file path=ppt/slides/_rels/slide23.xml.rels><?xml version="1.0" encoding="UTF-8" standalone="yes"?>
<Relationships xmlns="http://schemas.openxmlformats.org/package/2006/relationships"><Relationship Id="rId8" Type="http://schemas.openxmlformats.org/officeDocument/2006/relationships/image" Target="../media/image38.wmf"/><Relationship Id="rId13" Type="http://schemas.openxmlformats.org/officeDocument/2006/relationships/oleObject" Target="../embeddings/oleObject31.bin"/><Relationship Id="rId3" Type="http://schemas.openxmlformats.org/officeDocument/2006/relationships/oleObject" Target="../embeddings/oleObject26.bin"/><Relationship Id="rId7" Type="http://schemas.openxmlformats.org/officeDocument/2006/relationships/oleObject" Target="../embeddings/oleObject28.bin"/><Relationship Id="rId12" Type="http://schemas.openxmlformats.org/officeDocument/2006/relationships/image" Target="../media/image40.wmf"/><Relationship Id="rId2" Type="http://schemas.openxmlformats.org/officeDocument/2006/relationships/notesSlide" Target="../notesSlides/notesSlide14.xml"/><Relationship Id="rId16" Type="http://schemas.openxmlformats.org/officeDocument/2006/relationships/image" Target="../media/image42.wmf"/><Relationship Id="rId1" Type="http://schemas.openxmlformats.org/officeDocument/2006/relationships/slideLayout" Target="../slideLayouts/slideLayout4.xml"/><Relationship Id="rId6" Type="http://schemas.openxmlformats.org/officeDocument/2006/relationships/image" Target="../media/image37.wmf"/><Relationship Id="rId11" Type="http://schemas.openxmlformats.org/officeDocument/2006/relationships/oleObject" Target="../embeddings/oleObject30.bin"/><Relationship Id="rId5" Type="http://schemas.openxmlformats.org/officeDocument/2006/relationships/oleObject" Target="../embeddings/oleObject27.bin"/><Relationship Id="rId15" Type="http://schemas.openxmlformats.org/officeDocument/2006/relationships/oleObject" Target="../embeddings/oleObject32.bin"/><Relationship Id="rId10" Type="http://schemas.openxmlformats.org/officeDocument/2006/relationships/image" Target="../media/image39.wmf"/><Relationship Id="rId4" Type="http://schemas.openxmlformats.org/officeDocument/2006/relationships/image" Target="../media/image36.wmf"/><Relationship Id="rId9" Type="http://schemas.openxmlformats.org/officeDocument/2006/relationships/oleObject" Target="../embeddings/oleObject29.bin"/><Relationship Id="rId14" Type="http://schemas.openxmlformats.org/officeDocument/2006/relationships/image" Target="../media/image41.wmf"/></Relationships>
</file>

<file path=ppt/slides/_rels/slide24.xml.rels><?xml version="1.0" encoding="UTF-8" standalone="yes"?>
<Relationships xmlns="http://schemas.openxmlformats.org/package/2006/relationships"><Relationship Id="rId8" Type="http://schemas.openxmlformats.org/officeDocument/2006/relationships/image" Target="../media/image45.wmf"/><Relationship Id="rId3" Type="http://schemas.openxmlformats.org/officeDocument/2006/relationships/oleObject" Target="../embeddings/oleObject33.bin"/><Relationship Id="rId7" Type="http://schemas.openxmlformats.org/officeDocument/2006/relationships/oleObject" Target="../embeddings/oleObject35.bin"/><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44.wmf"/><Relationship Id="rId11" Type="http://schemas.openxmlformats.org/officeDocument/2006/relationships/image" Target="../media/image47.gif"/><Relationship Id="rId5" Type="http://schemas.openxmlformats.org/officeDocument/2006/relationships/oleObject" Target="../embeddings/oleObject34.bin"/><Relationship Id="rId10" Type="http://schemas.openxmlformats.org/officeDocument/2006/relationships/image" Target="../media/image46.wmf"/><Relationship Id="rId4" Type="http://schemas.openxmlformats.org/officeDocument/2006/relationships/image" Target="../media/image43.wmf"/><Relationship Id="rId9" Type="http://schemas.openxmlformats.org/officeDocument/2006/relationships/oleObject" Target="../embeddings/oleObject36.bin"/></Relationships>
</file>

<file path=ppt/slides/_rels/slide25.xml.rels><?xml version="1.0" encoding="UTF-8" standalone="yes"?>
<Relationships xmlns="http://schemas.openxmlformats.org/package/2006/relationships"><Relationship Id="rId8" Type="http://schemas.openxmlformats.org/officeDocument/2006/relationships/image" Target="../media/image50.wmf"/><Relationship Id="rId13" Type="http://schemas.openxmlformats.org/officeDocument/2006/relationships/oleObject" Target="../embeddings/oleObject42.bin"/><Relationship Id="rId3" Type="http://schemas.openxmlformats.org/officeDocument/2006/relationships/oleObject" Target="../embeddings/oleObject37.bin"/><Relationship Id="rId7" Type="http://schemas.openxmlformats.org/officeDocument/2006/relationships/oleObject" Target="../embeddings/oleObject39.bin"/><Relationship Id="rId12" Type="http://schemas.openxmlformats.org/officeDocument/2006/relationships/image" Target="../media/image52.wmf"/><Relationship Id="rId2" Type="http://schemas.openxmlformats.org/officeDocument/2006/relationships/notesSlide" Target="../notesSlides/notesSlide16.xml"/><Relationship Id="rId16" Type="http://schemas.openxmlformats.org/officeDocument/2006/relationships/image" Target="../media/image46.wmf"/><Relationship Id="rId1" Type="http://schemas.openxmlformats.org/officeDocument/2006/relationships/slideLayout" Target="../slideLayouts/slideLayout4.xml"/><Relationship Id="rId6" Type="http://schemas.openxmlformats.org/officeDocument/2006/relationships/image" Target="../media/image49.wmf"/><Relationship Id="rId11" Type="http://schemas.openxmlformats.org/officeDocument/2006/relationships/oleObject" Target="../embeddings/oleObject41.bin"/><Relationship Id="rId5" Type="http://schemas.openxmlformats.org/officeDocument/2006/relationships/oleObject" Target="../embeddings/oleObject38.bin"/><Relationship Id="rId15" Type="http://schemas.openxmlformats.org/officeDocument/2006/relationships/oleObject" Target="../embeddings/oleObject43.bin"/><Relationship Id="rId10" Type="http://schemas.openxmlformats.org/officeDocument/2006/relationships/image" Target="../media/image51.wmf"/><Relationship Id="rId4" Type="http://schemas.openxmlformats.org/officeDocument/2006/relationships/image" Target="../media/image48.wmf"/><Relationship Id="rId9" Type="http://schemas.openxmlformats.org/officeDocument/2006/relationships/oleObject" Target="../embeddings/oleObject40.bin"/><Relationship Id="rId14" Type="http://schemas.openxmlformats.org/officeDocument/2006/relationships/image" Target="../media/image45.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54.wmf"/><Relationship Id="rId5" Type="http://schemas.openxmlformats.org/officeDocument/2006/relationships/oleObject" Target="../embeddings/oleObject45.bin"/><Relationship Id="rId4" Type="http://schemas.openxmlformats.org/officeDocument/2006/relationships/image" Target="../media/image53.wmf"/></Relationships>
</file>

<file path=ppt/slides/_rels/slide27.xml.rels><?xml version="1.0" encoding="UTF-8" standalone="yes"?>
<Relationships xmlns="http://schemas.openxmlformats.org/package/2006/relationships"><Relationship Id="rId3" Type="http://schemas.openxmlformats.org/officeDocument/2006/relationships/image" Target="../media/image55.wmf"/><Relationship Id="rId7" Type="http://schemas.openxmlformats.org/officeDocument/2006/relationships/image" Target="../media/image57.wmf"/><Relationship Id="rId2" Type="http://schemas.openxmlformats.org/officeDocument/2006/relationships/oleObject" Target="../embeddings/oleObject46.bin"/><Relationship Id="rId1" Type="http://schemas.openxmlformats.org/officeDocument/2006/relationships/slideLayout" Target="../slideLayouts/slideLayout2.xml"/><Relationship Id="rId6" Type="http://schemas.openxmlformats.org/officeDocument/2006/relationships/oleObject" Target="../embeddings/oleObject48.bin"/><Relationship Id="rId5" Type="http://schemas.openxmlformats.org/officeDocument/2006/relationships/image" Target="../media/image56.wmf"/><Relationship Id="rId4" Type="http://schemas.openxmlformats.org/officeDocument/2006/relationships/oleObject" Target="../embeddings/oleObject47.bin"/></Relationships>
</file>

<file path=ppt/slides/_rels/slide28.xml.rels><?xml version="1.0" encoding="UTF-8" standalone="yes"?>
<Relationships xmlns="http://schemas.openxmlformats.org/package/2006/relationships"><Relationship Id="rId8" Type="http://schemas.openxmlformats.org/officeDocument/2006/relationships/image" Target="../media/image60.wmf"/><Relationship Id="rId3" Type="http://schemas.openxmlformats.org/officeDocument/2006/relationships/oleObject" Target="../embeddings/oleObject49.bin"/><Relationship Id="rId7" Type="http://schemas.openxmlformats.org/officeDocument/2006/relationships/oleObject" Target="../embeddings/oleObject51.bin"/><Relationship Id="rId2" Type="http://schemas.openxmlformats.org/officeDocument/2006/relationships/notesSlide" Target="../notesSlides/notesSlide18.xml"/><Relationship Id="rId1" Type="http://schemas.openxmlformats.org/officeDocument/2006/relationships/slideLayout" Target="../slideLayouts/slideLayout16.xml"/><Relationship Id="rId6" Type="http://schemas.openxmlformats.org/officeDocument/2006/relationships/image" Target="../media/image59.wmf"/><Relationship Id="rId5" Type="http://schemas.openxmlformats.org/officeDocument/2006/relationships/oleObject" Target="../embeddings/oleObject50.bin"/><Relationship Id="rId4" Type="http://schemas.openxmlformats.org/officeDocument/2006/relationships/image" Target="../media/image58.wmf"/></Relationships>
</file>

<file path=ppt/slides/_rels/slide29.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62.wmf"/><Relationship Id="rId4" Type="http://schemas.openxmlformats.org/officeDocument/2006/relationships/oleObject" Target="../embeddings/oleObject52.bin"/></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67.wmf"/><Relationship Id="rId3" Type="http://schemas.openxmlformats.org/officeDocument/2006/relationships/image" Target="../media/image64.png"/><Relationship Id="rId7" Type="http://schemas.openxmlformats.org/officeDocument/2006/relationships/oleObject" Target="../embeddings/oleObject54.bin"/><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66.wmf"/><Relationship Id="rId5" Type="http://schemas.openxmlformats.org/officeDocument/2006/relationships/oleObject" Target="../embeddings/oleObject53.bin"/><Relationship Id="rId10" Type="http://schemas.openxmlformats.org/officeDocument/2006/relationships/image" Target="../media/image68.wmf"/><Relationship Id="rId4" Type="http://schemas.openxmlformats.org/officeDocument/2006/relationships/image" Target="../media/image65.png"/><Relationship Id="rId9" Type="http://schemas.openxmlformats.org/officeDocument/2006/relationships/oleObject" Target="../embeddings/oleObject55.bin"/></Relationships>
</file>

<file path=ppt/slides/_rels/slide32.xml.rels><?xml version="1.0" encoding="UTF-8" standalone="yes"?>
<Relationships xmlns="http://schemas.openxmlformats.org/package/2006/relationships"><Relationship Id="rId8" Type="http://schemas.openxmlformats.org/officeDocument/2006/relationships/image" Target="../media/image71.wmf"/><Relationship Id="rId13" Type="http://schemas.openxmlformats.org/officeDocument/2006/relationships/oleObject" Target="../embeddings/oleObject61.bin"/><Relationship Id="rId3" Type="http://schemas.openxmlformats.org/officeDocument/2006/relationships/oleObject" Target="../embeddings/oleObject56.bin"/><Relationship Id="rId7" Type="http://schemas.openxmlformats.org/officeDocument/2006/relationships/oleObject" Target="../embeddings/oleObject58.bin"/><Relationship Id="rId12" Type="http://schemas.openxmlformats.org/officeDocument/2006/relationships/image" Target="../media/image73.wmf"/><Relationship Id="rId2" Type="http://schemas.openxmlformats.org/officeDocument/2006/relationships/notesSlide" Target="../notesSlides/notesSlide22.xml"/><Relationship Id="rId16" Type="http://schemas.openxmlformats.org/officeDocument/2006/relationships/image" Target="../media/image75.wmf"/><Relationship Id="rId1" Type="http://schemas.openxmlformats.org/officeDocument/2006/relationships/slideLayout" Target="../slideLayouts/slideLayout2.xml"/><Relationship Id="rId6" Type="http://schemas.openxmlformats.org/officeDocument/2006/relationships/image" Target="../media/image70.wmf"/><Relationship Id="rId11" Type="http://schemas.openxmlformats.org/officeDocument/2006/relationships/oleObject" Target="../embeddings/oleObject60.bin"/><Relationship Id="rId5" Type="http://schemas.openxmlformats.org/officeDocument/2006/relationships/oleObject" Target="../embeddings/oleObject57.bin"/><Relationship Id="rId15" Type="http://schemas.openxmlformats.org/officeDocument/2006/relationships/oleObject" Target="../embeddings/oleObject62.bin"/><Relationship Id="rId10" Type="http://schemas.openxmlformats.org/officeDocument/2006/relationships/image" Target="../media/image72.wmf"/><Relationship Id="rId4" Type="http://schemas.openxmlformats.org/officeDocument/2006/relationships/image" Target="../media/image69.wmf"/><Relationship Id="rId9" Type="http://schemas.openxmlformats.org/officeDocument/2006/relationships/oleObject" Target="../embeddings/oleObject59.bin"/><Relationship Id="rId14" Type="http://schemas.openxmlformats.org/officeDocument/2006/relationships/image" Target="../media/image74.w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notesSlide" Target="../notesSlides/notesSlide23.xml"/><Relationship Id="rId1" Type="http://schemas.openxmlformats.org/officeDocument/2006/relationships/slideLayout" Target="../slideLayouts/slideLayout15.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wmf"/></Relationships>
</file>

<file path=ppt/slides/_rels/slide34.xml.rels><?xml version="1.0" encoding="UTF-8" standalone="yes"?>
<Relationships xmlns="http://schemas.openxmlformats.org/package/2006/relationships"><Relationship Id="rId8" Type="http://schemas.openxmlformats.org/officeDocument/2006/relationships/image" Target="../media/image81.wmf"/><Relationship Id="rId3" Type="http://schemas.openxmlformats.org/officeDocument/2006/relationships/oleObject" Target="../embeddings/oleObject64.bin"/><Relationship Id="rId7" Type="http://schemas.openxmlformats.org/officeDocument/2006/relationships/oleObject" Target="../embeddings/oleObject66.bin"/><Relationship Id="rId2" Type="http://schemas.openxmlformats.org/officeDocument/2006/relationships/notesSlide" Target="../notesSlides/notesSlide24.xml"/><Relationship Id="rId1" Type="http://schemas.openxmlformats.org/officeDocument/2006/relationships/slideLayout" Target="../slideLayouts/slideLayout15.xml"/><Relationship Id="rId6" Type="http://schemas.openxmlformats.org/officeDocument/2006/relationships/image" Target="../media/image80.wmf"/><Relationship Id="rId5" Type="http://schemas.openxmlformats.org/officeDocument/2006/relationships/oleObject" Target="../embeddings/oleObject65.bin"/><Relationship Id="rId10" Type="http://schemas.openxmlformats.org/officeDocument/2006/relationships/image" Target="../media/image82.wmf"/><Relationship Id="rId4" Type="http://schemas.openxmlformats.org/officeDocument/2006/relationships/image" Target="../media/image79.wmf"/><Relationship Id="rId9" Type="http://schemas.openxmlformats.org/officeDocument/2006/relationships/oleObject" Target="../embeddings/oleObject67.bin"/></Relationships>
</file>

<file path=ppt/slides/_rels/slide35.xml.rels><?xml version="1.0" encoding="UTF-8" standalone="yes"?>
<Relationships xmlns="http://schemas.openxmlformats.org/package/2006/relationships"><Relationship Id="rId8" Type="http://schemas.openxmlformats.org/officeDocument/2006/relationships/image" Target="../media/image85.wmf"/><Relationship Id="rId13" Type="http://schemas.openxmlformats.org/officeDocument/2006/relationships/oleObject" Target="../embeddings/oleObject73.bin"/><Relationship Id="rId3" Type="http://schemas.openxmlformats.org/officeDocument/2006/relationships/oleObject" Target="../embeddings/oleObject68.bin"/><Relationship Id="rId7" Type="http://schemas.openxmlformats.org/officeDocument/2006/relationships/oleObject" Target="../embeddings/oleObject70.bin"/><Relationship Id="rId12" Type="http://schemas.openxmlformats.org/officeDocument/2006/relationships/image" Target="../media/image87.wmf"/><Relationship Id="rId2" Type="http://schemas.openxmlformats.org/officeDocument/2006/relationships/notesSlide" Target="../notesSlides/notesSlide25.xml"/><Relationship Id="rId1" Type="http://schemas.openxmlformats.org/officeDocument/2006/relationships/slideLayout" Target="../slideLayouts/slideLayout15.xml"/><Relationship Id="rId6" Type="http://schemas.openxmlformats.org/officeDocument/2006/relationships/image" Target="../media/image84.wmf"/><Relationship Id="rId11" Type="http://schemas.openxmlformats.org/officeDocument/2006/relationships/oleObject" Target="../embeddings/oleObject72.bin"/><Relationship Id="rId5" Type="http://schemas.openxmlformats.org/officeDocument/2006/relationships/oleObject" Target="../embeddings/oleObject69.bin"/><Relationship Id="rId10" Type="http://schemas.openxmlformats.org/officeDocument/2006/relationships/image" Target="../media/image86.wmf"/><Relationship Id="rId4" Type="http://schemas.openxmlformats.org/officeDocument/2006/relationships/image" Target="../media/image83.wmf"/><Relationship Id="rId9" Type="http://schemas.openxmlformats.org/officeDocument/2006/relationships/oleObject" Target="../embeddings/oleObject71.bin"/><Relationship Id="rId14" Type="http://schemas.openxmlformats.org/officeDocument/2006/relationships/image" Target="../media/image88.wmf"/></Relationships>
</file>

<file path=ppt/slides/_rels/slide36.xml.rels><?xml version="1.0" encoding="UTF-8" standalone="yes"?>
<Relationships xmlns="http://schemas.openxmlformats.org/package/2006/relationships"><Relationship Id="rId8" Type="http://schemas.openxmlformats.org/officeDocument/2006/relationships/image" Target="../media/image89.wmf"/><Relationship Id="rId3" Type="http://schemas.openxmlformats.org/officeDocument/2006/relationships/oleObject" Target="../embeddings/oleObject74.bin"/><Relationship Id="rId7" Type="http://schemas.openxmlformats.org/officeDocument/2006/relationships/oleObject" Target="../embeddings/oleObject76.bin"/><Relationship Id="rId12" Type="http://schemas.openxmlformats.org/officeDocument/2006/relationships/image" Target="../media/image91.wmf"/><Relationship Id="rId2" Type="http://schemas.openxmlformats.org/officeDocument/2006/relationships/notesSlide" Target="../notesSlides/notesSlide26.xml"/><Relationship Id="rId1" Type="http://schemas.openxmlformats.org/officeDocument/2006/relationships/slideLayout" Target="../slideLayouts/slideLayout15.xml"/><Relationship Id="rId6" Type="http://schemas.openxmlformats.org/officeDocument/2006/relationships/image" Target="../media/image80.wmf"/><Relationship Id="rId11" Type="http://schemas.openxmlformats.org/officeDocument/2006/relationships/oleObject" Target="../embeddings/oleObject78.bin"/><Relationship Id="rId5" Type="http://schemas.openxmlformats.org/officeDocument/2006/relationships/oleObject" Target="../embeddings/oleObject75.bin"/><Relationship Id="rId10" Type="http://schemas.openxmlformats.org/officeDocument/2006/relationships/image" Target="../media/image90.wmf"/><Relationship Id="rId4" Type="http://schemas.openxmlformats.org/officeDocument/2006/relationships/image" Target="../media/image79.wmf"/><Relationship Id="rId9" Type="http://schemas.openxmlformats.org/officeDocument/2006/relationships/oleObject" Target="../embeddings/oleObject77.bin"/></Relationships>
</file>

<file path=ppt/slides/_rels/slide37.xml.rels><?xml version="1.0" encoding="UTF-8" standalone="yes"?>
<Relationships xmlns="http://schemas.openxmlformats.org/package/2006/relationships"><Relationship Id="rId8" Type="http://schemas.openxmlformats.org/officeDocument/2006/relationships/image" Target="../media/image94.wmf"/><Relationship Id="rId3" Type="http://schemas.openxmlformats.org/officeDocument/2006/relationships/oleObject" Target="../embeddings/oleObject79.bin"/><Relationship Id="rId7" Type="http://schemas.openxmlformats.org/officeDocument/2006/relationships/oleObject" Target="../embeddings/oleObject81.bin"/><Relationship Id="rId2" Type="http://schemas.openxmlformats.org/officeDocument/2006/relationships/notesSlide" Target="../notesSlides/notesSlide27.xml"/><Relationship Id="rId1" Type="http://schemas.openxmlformats.org/officeDocument/2006/relationships/slideLayout" Target="../slideLayouts/slideLayout16.xml"/><Relationship Id="rId6" Type="http://schemas.openxmlformats.org/officeDocument/2006/relationships/image" Target="../media/image93.wmf"/><Relationship Id="rId5" Type="http://schemas.openxmlformats.org/officeDocument/2006/relationships/oleObject" Target="../embeddings/oleObject80.bin"/><Relationship Id="rId4" Type="http://schemas.openxmlformats.org/officeDocument/2006/relationships/image" Target="../media/image92.wmf"/></Relationships>
</file>

<file path=ppt/slides/_rels/slide38.xml.rels><?xml version="1.0" encoding="UTF-8" standalone="yes"?>
<Relationships xmlns="http://schemas.openxmlformats.org/package/2006/relationships"><Relationship Id="rId8" Type="http://schemas.openxmlformats.org/officeDocument/2006/relationships/image" Target="../media/image97.wmf"/><Relationship Id="rId3" Type="http://schemas.openxmlformats.org/officeDocument/2006/relationships/oleObject" Target="../embeddings/oleObject82.bin"/><Relationship Id="rId7" Type="http://schemas.openxmlformats.org/officeDocument/2006/relationships/oleObject" Target="../embeddings/oleObject84.bin"/><Relationship Id="rId12" Type="http://schemas.openxmlformats.org/officeDocument/2006/relationships/image" Target="../media/image99.wmf"/><Relationship Id="rId2" Type="http://schemas.openxmlformats.org/officeDocument/2006/relationships/notesSlide" Target="../notesSlides/notesSlide28.xml"/><Relationship Id="rId1" Type="http://schemas.openxmlformats.org/officeDocument/2006/relationships/slideLayout" Target="../slideLayouts/slideLayout15.xml"/><Relationship Id="rId6" Type="http://schemas.openxmlformats.org/officeDocument/2006/relationships/image" Target="../media/image96.wmf"/><Relationship Id="rId11" Type="http://schemas.openxmlformats.org/officeDocument/2006/relationships/oleObject" Target="../embeddings/oleObject86.bin"/><Relationship Id="rId5" Type="http://schemas.openxmlformats.org/officeDocument/2006/relationships/oleObject" Target="../embeddings/oleObject83.bin"/><Relationship Id="rId10" Type="http://schemas.openxmlformats.org/officeDocument/2006/relationships/image" Target="../media/image98.wmf"/><Relationship Id="rId4" Type="http://schemas.openxmlformats.org/officeDocument/2006/relationships/image" Target="../media/image95.wmf"/><Relationship Id="rId9" Type="http://schemas.openxmlformats.org/officeDocument/2006/relationships/oleObject" Target="../embeddings/oleObject85.bin"/></Relationships>
</file>

<file path=ppt/slides/_rels/slide39.xml.rels><?xml version="1.0" encoding="UTF-8" standalone="yes"?>
<Relationships xmlns="http://schemas.openxmlformats.org/package/2006/relationships"><Relationship Id="rId8" Type="http://schemas.openxmlformats.org/officeDocument/2006/relationships/image" Target="../media/image102.wmf"/><Relationship Id="rId3" Type="http://schemas.openxmlformats.org/officeDocument/2006/relationships/oleObject" Target="../embeddings/oleObject87.bin"/><Relationship Id="rId7" Type="http://schemas.openxmlformats.org/officeDocument/2006/relationships/oleObject" Target="../embeddings/oleObject89.bin"/><Relationship Id="rId12" Type="http://schemas.openxmlformats.org/officeDocument/2006/relationships/image" Target="../media/image105.png"/><Relationship Id="rId2" Type="http://schemas.openxmlformats.org/officeDocument/2006/relationships/notesSlide" Target="../notesSlides/notesSlide29.xml"/><Relationship Id="rId1" Type="http://schemas.openxmlformats.org/officeDocument/2006/relationships/slideLayout" Target="../slideLayouts/slideLayout16.xml"/><Relationship Id="rId6" Type="http://schemas.openxmlformats.org/officeDocument/2006/relationships/image" Target="../media/image101.wmf"/><Relationship Id="rId11" Type="http://schemas.openxmlformats.org/officeDocument/2006/relationships/image" Target="../media/image104.png"/><Relationship Id="rId5" Type="http://schemas.openxmlformats.org/officeDocument/2006/relationships/oleObject" Target="../embeddings/oleObject88.bin"/><Relationship Id="rId10" Type="http://schemas.openxmlformats.org/officeDocument/2006/relationships/image" Target="../media/image103.wmf"/><Relationship Id="rId4" Type="http://schemas.openxmlformats.org/officeDocument/2006/relationships/image" Target="../media/image100.wmf"/><Relationship Id="rId9" Type="http://schemas.openxmlformats.org/officeDocument/2006/relationships/oleObject" Target="../embeddings/oleObject90.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8" Type="http://schemas.openxmlformats.org/officeDocument/2006/relationships/image" Target="../media/image108.wmf"/><Relationship Id="rId3" Type="http://schemas.openxmlformats.org/officeDocument/2006/relationships/oleObject" Target="../embeddings/oleObject91.bin"/><Relationship Id="rId7" Type="http://schemas.openxmlformats.org/officeDocument/2006/relationships/oleObject" Target="../embeddings/oleObject93.bin"/><Relationship Id="rId12" Type="http://schemas.openxmlformats.org/officeDocument/2006/relationships/image" Target="../media/image111.png"/><Relationship Id="rId2" Type="http://schemas.openxmlformats.org/officeDocument/2006/relationships/notesSlide" Target="../notesSlides/notesSlide30.xml"/><Relationship Id="rId1" Type="http://schemas.openxmlformats.org/officeDocument/2006/relationships/slideLayout" Target="../slideLayouts/slideLayout16.xml"/><Relationship Id="rId6" Type="http://schemas.openxmlformats.org/officeDocument/2006/relationships/image" Target="../media/image107.wmf"/><Relationship Id="rId11" Type="http://schemas.openxmlformats.org/officeDocument/2006/relationships/image" Target="../media/image110.png"/><Relationship Id="rId5" Type="http://schemas.openxmlformats.org/officeDocument/2006/relationships/oleObject" Target="../embeddings/oleObject92.bin"/><Relationship Id="rId10" Type="http://schemas.openxmlformats.org/officeDocument/2006/relationships/image" Target="../media/image109.wmf"/><Relationship Id="rId4" Type="http://schemas.openxmlformats.org/officeDocument/2006/relationships/image" Target="../media/image106.wmf"/><Relationship Id="rId9" Type="http://schemas.openxmlformats.org/officeDocument/2006/relationships/oleObject" Target="../embeddings/oleObject94.bin"/></Relationships>
</file>

<file path=ppt/slides/_rels/slide41.xml.rels><?xml version="1.0" encoding="UTF-8" standalone="yes"?>
<Relationships xmlns="http://schemas.openxmlformats.org/package/2006/relationships"><Relationship Id="rId8" Type="http://schemas.openxmlformats.org/officeDocument/2006/relationships/image" Target="../media/image113.wmf"/><Relationship Id="rId13" Type="http://schemas.openxmlformats.org/officeDocument/2006/relationships/image" Target="../media/image115.png"/><Relationship Id="rId3" Type="http://schemas.openxmlformats.org/officeDocument/2006/relationships/oleObject" Target="../embeddings/oleObject95.bin"/><Relationship Id="rId7" Type="http://schemas.openxmlformats.org/officeDocument/2006/relationships/oleObject" Target="../embeddings/oleObject97.bin"/><Relationship Id="rId12" Type="http://schemas.openxmlformats.org/officeDocument/2006/relationships/image" Target="../media/image114.wmf"/><Relationship Id="rId2" Type="http://schemas.openxmlformats.org/officeDocument/2006/relationships/notesSlide" Target="../notesSlides/notesSlide31.xml"/><Relationship Id="rId1" Type="http://schemas.openxmlformats.org/officeDocument/2006/relationships/slideLayout" Target="../slideLayouts/slideLayout16.xml"/><Relationship Id="rId6" Type="http://schemas.openxmlformats.org/officeDocument/2006/relationships/image" Target="../media/image107.wmf"/><Relationship Id="rId11" Type="http://schemas.openxmlformats.org/officeDocument/2006/relationships/oleObject" Target="../embeddings/oleObject99.bin"/><Relationship Id="rId5" Type="http://schemas.openxmlformats.org/officeDocument/2006/relationships/oleObject" Target="../embeddings/oleObject96.bin"/><Relationship Id="rId10" Type="http://schemas.openxmlformats.org/officeDocument/2006/relationships/image" Target="../media/image109.wmf"/><Relationship Id="rId4" Type="http://schemas.openxmlformats.org/officeDocument/2006/relationships/image" Target="../media/image112.wmf"/><Relationship Id="rId9" Type="http://schemas.openxmlformats.org/officeDocument/2006/relationships/oleObject" Target="../embeddings/oleObject98.bin"/><Relationship Id="rId14" Type="http://schemas.openxmlformats.org/officeDocument/2006/relationships/image" Target="../media/image116.png"/></Relationships>
</file>

<file path=ppt/slides/_rels/slide42.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118.wmf"/><Relationship Id="rId4" Type="http://schemas.openxmlformats.org/officeDocument/2006/relationships/oleObject" Target="../embeddings/oleObject100.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oleObject" Target="../embeddings/oleObject1.bin"/><Relationship Id="rId1" Type="http://schemas.openxmlformats.org/officeDocument/2006/relationships/slideLayout" Target="../slideLayouts/slideLayout14.xml"/><Relationship Id="rId5" Type="http://schemas.openxmlformats.org/officeDocument/2006/relationships/image" Target="../media/image6.wmf"/><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image" Target="../media/image7.png"/><Relationship Id="rId7" Type="http://schemas.openxmlformats.org/officeDocument/2006/relationships/image" Target="../media/image9.w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oleObject" Target="../embeddings/oleObject4.bin"/><Relationship Id="rId11" Type="http://schemas.openxmlformats.org/officeDocument/2006/relationships/image" Target="../media/image11.wmf"/><Relationship Id="rId5" Type="http://schemas.openxmlformats.org/officeDocument/2006/relationships/image" Target="../media/image8.wmf"/><Relationship Id="rId10" Type="http://schemas.openxmlformats.org/officeDocument/2006/relationships/oleObject" Target="../embeddings/oleObject6.bin"/><Relationship Id="rId4" Type="http://schemas.openxmlformats.org/officeDocument/2006/relationships/oleObject" Target="../embeddings/oleObject3.bin"/><Relationship Id="rId9" Type="http://schemas.openxmlformats.org/officeDocument/2006/relationships/image" Target="../media/image10.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a:extLst>
              <a:ext uri="{FF2B5EF4-FFF2-40B4-BE49-F238E27FC236}">
                <a16:creationId xmlns:a16="http://schemas.microsoft.com/office/drawing/2014/main" id="{F96422F1-CD2F-4EBB-ADFE-1F95FABC2247}"/>
              </a:ext>
            </a:extLst>
          </p:cNvPr>
          <p:cNvSpPr>
            <a:spLocks noGrp="1" noChangeArrowheads="1"/>
          </p:cNvSpPr>
          <p:nvPr>
            <p:ph type="ctrTitle"/>
          </p:nvPr>
        </p:nvSpPr>
        <p:spPr>
          <a:xfrm>
            <a:off x="685800" y="2130425"/>
            <a:ext cx="7772400" cy="1470025"/>
          </a:xfrm>
        </p:spPr>
        <p:txBody>
          <a:bodyPr anchor="ctr"/>
          <a:lstStyle/>
          <a:p>
            <a:pPr eaLnBrk="1" hangingPunct="1"/>
            <a:r>
              <a:rPr lang="ru-RU" altLang="ru-RU" sz="4800"/>
              <a:t>Радиоактивность</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4CD47D47-0488-4193-83FE-C80A88659B71}"/>
              </a:ext>
            </a:extLst>
          </p:cNvPr>
          <p:cNvSpPr>
            <a:spLocks noGrp="1" noChangeArrowheads="1"/>
          </p:cNvSpPr>
          <p:nvPr>
            <p:ph type="title"/>
          </p:nvPr>
        </p:nvSpPr>
        <p:spPr/>
        <p:txBody>
          <a:bodyPr/>
          <a:lstStyle/>
          <a:p>
            <a:pPr eaLnBrk="1" hangingPunct="1"/>
            <a:r>
              <a:rPr lang="ru-RU" altLang="ru-RU" sz="3600"/>
              <a:t>Изобары</a:t>
            </a:r>
          </a:p>
        </p:txBody>
      </p:sp>
      <p:sp>
        <p:nvSpPr>
          <p:cNvPr id="18435" name="Rectangle 3">
            <a:extLst>
              <a:ext uri="{FF2B5EF4-FFF2-40B4-BE49-F238E27FC236}">
                <a16:creationId xmlns:a16="http://schemas.microsoft.com/office/drawing/2014/main" id="{D9B57E46-7609-420D-938C-FE6131173ECA}"/>
              </a:ext>
            </a:extLst>
          </p:cNvPr>
          <p:cNvSpPr>
            <a:spLocks noGrp="1" noChangeArrowheads="1"/>
          </p:cNvSpPr>
          <p:nvPr>
            <p:ph type="body" idx="1"/>
          </p:nvPr>
        </p:nvSpPr>
        <p:spPr>
          <a:xfrm>
            <a:off x="457200" y="1600200"/>
            <a:ext cx="8229600" cy="2209800"/>
          </a:xfrm>
        </p:spPr>
        <p:txBody>
          <a:bodyPr/>
          <a:lstStyle/>
          <a:p>
            <a:pPr eaLnBrk="1" hangingPunct="1"/>
            <a:r>
              <a:rPr lang="ru-RU" altLang="ru-RU"/>
              <a:t>нуклиды различных химических элементов с одинаковыми массовыми числами (</a:t>
            </a:r>
            <a:r>
              <a:rPr lang="ru-RU" altLang="ru-RU" i="1"/>
              <a:t>A</a:t>
            </a:r>
            <a:r>
              <a:rPr lang="ru-RU" altLang="ru-RU"/>
              <a:t>), различающиеся числом протонов (</a:t>
            </a:r>
            <a:r>
              <a:rPr lang="ru-RU" altLang="ru-RU" i="1"/>
              <a:t>Z</a:t>
            </a:r>
            <a:r>
              <a:rPr lang="ru-RU" altLang="ru-RU"/>
              <a:t>) и нейтронов (</a:t>
            </a:r>
            <a:r>
              <a:rPr lang="ru-RU" altLang="ru-RU" i="1"/>
              <a:t>N</a:t>
            </a:r>
            <a:r>
              <a:rPr lang="ru-RU" altLang="ru-RU"/>
              <a:t>)</a:t>
            </a:r>
          </a:p>
        </p:txBody>
      </p:sp>
      <p:sp>
        <p:nvSpPr>
          <p:cNvPr id="18436" name="Rectangle 5">
            <a:extLst>
              <a:ext uri="{FF2B5EF4-FFF2-40B4-BE49-F238E27FC236}">
                <a16:creationId xmlns:a16="http://schemas.microsoft.com/office/drawing/2014/main" id="{2BB66638-34AF-436B-8D5C-01A7D0AB489A}"/>
              </a:ext>
            </a:extLst>
          </p:cNvPr>
          <p:cNvSpPr>
            <a:spLocks noChangeArrowheads="1"/>
          </p:cNvSpPr>
          <p:nvPr/>
        </p:nvSpPr>
        <p:spPr bwMode="auto">
          <a:xfrm>
            <a:off x="0" y="3309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graphicFrame>
        <p:nvGraphicFramePr>
          <p:cNvPr id="18437" name="Object 4">
            <a:extLst>
              <a:ext uri="{FF2B5EF4-FFF2-40B4-BE49-F238E27FC236}">
                <a16:creationId xmlns:a16="http://schemas.microsoft.com/office/drawing/2014/main" id="{93A9579F-9C5A-4804-B67D-DF3AE74E0A06}"/>
              </a:ext>
            </a:extLst>
          </p:cNvPr>
          <p:cNvGraphicFramePr>
            <a:graphicFrameLocks noChangeAspect="1"/>
          </p:cNvGraphicFramePr>
          <p:nvPr/>
        </p:nvGraphicFramePr>
        <p:xfrm>
          <a:off x="2438400" y="4114800"/>
          <a:ext cx="4195763" cy="866775"/>
        </p:xfrm>
        <a:graphic>
          <a:graphicData uri="http://schemas.openxmlformats.org/presentationml/2006/ole">
            <mc:AlternateContent xmlns:mc="http://schemas.openxmlformats.org/markup-compatibility/2006">
              <mc:Choice xmlns:v="urn:schemas-microsoft-com:vml" Requires="v">
                <p:oleObj name="Формула" r:id="rId2" imgW="1155700" imgH="241300" progId="Equation.3">
                  <p:embed/>
                </p:oleObj>
              </mc:Choice>
              <mc:Fallback>
                <p:oleObj name="Формула" r:id="rId2" imgW="1155700" imgH="241300" progId="Equation.3">
                  <p:embed/>
                  <p:pic>
                    <p:nvPicPr>
                      <p:cNvPr id="18437" name="Object 4">
                        <a:extLst>
                          <a:ext uri="{FF2B5EF4-FFF2-40B4-BE49-F238E27FC236}">
                            <a16:creationId xmlns:a16="http://schemas.microsoft.com/office/drawing/2014/main" id="{93A9579F-9C5A-4804-B67D-DF3AE74E0A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4114800"/>
                        <a:ext cx="4195763"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BC40E12D-3439-4B15-9679-F586D6609CFD}"/>
              </a:ext>
            </a:extLst>
          </p:cNvPr>
          <p:cNvSpPr>
            <a:spLocks noGrp="1" noChangeArrowheads="1"/>
          </p:cNvSpPr>
          <p:nvPr>
            <p:ph type="title"/>
          </p:nvPr>
        </p:nvSpPr>
        <p:spPr/>
        <p:txBody>
          <a:bodyPr/>
          <a:lstStyle/>
          <a:p>
            <a:pPr eaLnBrk="1" hangingPunct="1"/>
            <a:r>
              <a:rPr lang="ru-RU" altLang="ru-RU" sz="3600"/>
              <a:t>Изотоны</a:t>
            </a:r>
          </a:p>
        </p:txBody>
      </p:sp>
      <p:sp>
        <p:nvSpPr>
          <p:cNvPr id="19459" name="Rectangle 3">
            <a:extLst>
              <a:ext uri="{FF2B5EF4-FFF2-40B4-BE49-F238E27FC236}">
                <a16:creationId xmlns:a16="http://schemas.microsoft.com/office/drawing/2014/main" id="{2D280A1C-87C5-48BA-8487-5349528FF4CA}"/>
              </a:ext>
            </a:extLst>
          </p:cNvPr>
          <p:cNvSpPr>
            <a:spLocks noGrp="1" noChangeArrowheads="1"/>
          </p:cNvSpPr>
          <p:nvPr>
            <p:ph type="body" idx="1"/>
          </p:nvPr>
        </p:nvSpPr>
        <p:spPr>
          <a:xfrm>
            <a:off x="457200" y="1600200"/>
            <a:ext cx="8229600" cy="2209800"/>
          </a:xfrm>
        </p:spPr>
        <p:txBody>
          <a:bodyPr/>
          <a:lstStyle/>
          <a:p>
            <a:pPr eaLnBrk="1" hangingPunct="1"/>
            <a:r>
              <a:rPr lang="ru-RU" altLang="ru-RU"/>
              <a:t>нуклиды различных химических элементов с одинаковым числом нейтронов в ядре (</a:t>
            </a:r>
            <a:r>
              <a:rPr lang="ru-RU" altLang="ru-RU" i="1"/>
              <a:t>N</a:t>
            </a:r>
            <a:r>
              <a:rPr lang="ru-RU" altLang="ru-RU"/>
              <a:t>), различающиеся числом протонов (</a:t>
            </a:r>
            <a:r>
              <a:rPr lang="ru-RU" altLang="ru-RU" i="1"/>
              <a:t>Z</a:t>
            </a:r>
            <a:r>
              <a:rPr lang="ru-RU" altLang="ru-RU"/>
              <a:t>) и массой ядер (</a:t>
            </a:r>
            <a:r>
              <a:rPr lang="ru-RU" altLang="ru-RU" i="1"/>
              <a:t>A</a:t>
            </a:r>
            <a:r>
              <a:rPr lang="ru-RU" altLang="ru-RU"/>
              <a:t>) </a:t>
            </a:r>
          </a:p>
        </p:txBody>
      </p:sp>
      <p:sp>
        <p:nvSpPr>
          <p:cNvPr id="19460" name="Rectangle 5">
            <a:extLst>
              <a:ext uri="{FF2B5EF4-FFF2-40B4-BE49-F238E27FC236}">
                <a16:creationId xmlns:a16="http://schemas.microsoft.com/office/drawing/2014/main" id="{42099C5B-A34C-450E-ACDC-57EB2A22BDE0}"/>
              </a:ext>
            </a:extLst>
          </p:cNvPr>
          <p:cNvSpPr>
            <a:spLocks noChangeArrowheads="1"/>
          </p:cNvSpPr>
          <p:nvPr/>
        </p:nvSpPr>
        <p:spPr bwMode="auto">
          <a:xfrm>
            <a:off x="0" y="3309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graphicFrame>
        <p:nvGraphicFramePr>
          <p:cNvPr id="19461" name="Object 4">
            <a:extLst>
              <a:ext uri="{FF2B5EF4-FFF2-40B4-BE49-F238E27FC236}">
                <a16:creationId xmlns:a16="http://schemas.microsoft.com/office/drawing/2014/main" id="{62A303E9-08C0-4295-9A30-4333C4D92326}"/>
              </a:ext>
            </a:extLst>
          </p:cNvPr>
          <p:cNvGraphicFramePr>
            <a:graphicFrameLocks noChangeAspect="1"/>
          </p:cNvGraphicFramePr>
          <p:nvPr/>
        </p:nvGraphicFramePr>
        <p:xfrm>
          <a:off x="601663" y="4191000"/>
          <a:ext cx="7689850" cy="866775"/>
        </p:xfrm>
        <a:graphic>
          <a:graphicData uri="http://schemas.openxmlformats.org/presentationml/2006/ole">
            <mc:AlternateContent xmlns:mc="http://schemas.openxmlformats.org/markup-compatibility/2006">
              <mc:Choice xmlns:v="urn:schemas-microsoft-com:vml" Requires="v">
                <p:oleObj name="Формула" r:id="rId2" imgW="2108200" imgH="241300" progId="Equation.3">
                  <p:embed/>
                </p:oleObj>
              </mc:Choice>
              <mc:Fallback>
                <p:oleObj name="Формула" r:id="rId2" imgW="2108200" imgH="241300" progId="Equation.3">
                  <p:embed/>
                  <p:pic>
                    <p:nvPicPr>
                      <p:cNvPr id="19461" name="Object 4">
                        <a:extLst>
                          <a:ext uri="{FF2B5EF4-FFF2-40B4-BE49-F238E27FC236}">
                            <a16:creationId xmlns:a16="http://schemas.microsoft.com/office/drawing/2014/main" id="{62A303E9-08C0-4295-9A30-4333C4D923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663" y="4191000"/>
                        <a:ext cx="768985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a:extLst>
              <a:ext uri="{FF2B5EF4-FFF2-40B4-BE49-F238E27FC236}">
                <a16:creationId xmlns:a16="http://schemas.microsoft.com/office/drawing/2014/main" id="{EB4815AA-5AB7-40F4-8A25-FC4A39D21D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24000"/>
            <a:ext cx="9144000" cy="471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Oval 6">
            <a:extLst>
              <a:ext uri="{FF2B5EF4-FFF2-40B4-BE49-F238E27FC236}">
                <a16:creationId xmlns:a16="http://schemas.microsoft.com/office/drawing/2014/main" id="{17D7C0CF-AEA4-4240-B29B-C4B669D4D04A}"/>
              </a:ext>
            </a:extLst>
          </p:cNvPr>
          <p:cNvSpPr>
            <a:spLocks noChangeArrowheads="1"/>
          </p:cNvSpPr>
          <p:nvPr/>
        </p:nvSpPr>
        <p:spPr bwMode="auto">
          <a:xfrm>
            <a:off x="4419600" y="4038600"/>
            <a:ext cx="2362200" cy="6858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16A6379D-2844-4115-B237-2794161AD508}"/>
              </a:ext>
            </a:extLst>
          </p:cNvPr>
          <p:cNvSpPr>
            <a:spLocks noGrp="1" noChangeArrowheads="1"/>
          </p:cNvSpPr>
          <p:nvPr>
            <p:ph type="title"/>
          </p:nvPr>
        </p:nvSpPr>
        <p:spPr/>
        <p:txBody>
          <a:bodyPr/>
          <a:lstStyle/>
          <a:p>
            <a:pPr eaLnBrk="1" hangingPunct="1"/>
            <a:r>
              <a:rPr lang="ru-RU" altLang="ru-RU" sz="3600"/>
              <a:t>Радиоактивность</a:t>
            </a:r>
          </a:p>
        </p:txBody>
      </p:sp>
      <p:sp>
        <p:nvSpPr>
          <p:cNvPr id="22531" name="Rectangle 3">
            <a:extLst>
              <a:ext uri="{FF2B5EF4-FFF2-40B4-BE49-F238E27FC236}">
                <a16:creationId xmlns:a16="http://schemas.microsoft.com/office/drawing/2014/main" id="{012C59CA-1227-4BB0-BC6D-406372D08D62}"/>
              </a:ext>
            </a:extLst>
          </p:cNvPr>
          <p:cNvSpPr>
            <a:spLocks noGrp="1" noChangeArrowheads="1"/>
          </p:cNvSpPr>
          <p:nvPr>
            <p:ph type="body" idx="1"/>
          </p:nvPr>
        </p:nvSpPr>
        <p:spPr/>
        <p:txBody>
          <a:bodyPr/>
          <a:lstStyle/>
          <a:p>
            <a:pPr eaLnBrk="1" hangingPunct="1"/>
            <a:r>
              <a:rPr lang="ru-RU" altLang="ru-RU" sz="2800"/>
              <a:t>самопроизвольное (спонтанное) превращение неустойчивого изотопа химического элемента в другой изотоп (обычно — изотоп другого элемента).</a:t>
            </a:r>
          </a:p>
          <a:p>
            <a:pPr eaLnBrk="1" hangingPunct="1"/>
            <a:r>
              <a:rPr lang="ru-RU" altLang="ru-RU" sz="2800"/>
              <a:t>сущность явления состоит в самопроизвольном изменении состава атомного ядра, находящегося в основном состоянии либо в возбуждённом долгоживущем (метастабильном) состоянии.</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5A3D073A-016E-4A8E-B4DD-31F5D54DB6BF}"/>
              </a:ext>
            </a:extLst>
          </p:cNvPr>
          <p:cNvSpPr>
            <a:spLocks noGrp="1" noChangeArrowheads="1"/>
          </p:cNvSpPr>
          <p:nvPr>
            <p:ph type="title"/>
          </p:nvPr>
        </p:nvSpPr>
        <p:spPr/>
        <p:txBody>
          <a:bodyPr/>
          <a:lstStyle/>
          <a:p>
            <a:pPr eaLnBrk="1" hangingPunct="1"/>
            <a:r>
              <a:rPr lang="ru-RU" altLang="ru-RU" sz="3600"/>
              <a:t>N-Z диаграмма атомных ядер</a:t>
            </a:r>
          </a:p>
        </p:txBody>
      </p:sp>
      <p:pic>
        <p:nvPicPr>
          <p:cNvPr id="23555" name="Picture 5">
            <a:extLst>
              <a:ext uri="{FF2B5EF4-FFF2-40B4-BE49-F238E27FC236}">
                <a16:creationId xmlns:a16="http://schemas.microsoft.com/office/drawing/2014/main" id="{94418CA0-F818-4148-BE58-4B0EC60720C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85800" y="1174750"/>
            <a:ext cx="7696200" cy="5026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3560" name="AutoShape 8">
            <a:extLst>
              <a:ext uri="{FF2B5EF4-FFF2-40B4-BE49-F238E27FC236}">
                <a16:creationId xmlns:a16="http://schemas.microsoft.com/office/drawing/2014/main" id="{112AE93A-26E6-4486-858B-F945001C3857}"/>
              </a:ext>
            </a:extLst>
          </p:cNvPr>
          <p:cNvSpPr>
            <a:spLocks/>
          </p:cNvSpPr>
          <p:nvPr/>
        </p:nvSpPr>
        <p:spPr bwMode="auto">
          <a:xfrm>
            <a:off x="6610350" y="3268663"/>
            <a:ext cx="2667000" cy="609600"/>
          </a:xfrm>
          <a:prstGeom prst="accentCallout1">
            <a:avLst>
              <a:gd name="adj1" fmla="val 18750"/>
              <a:gd name="adj2" fmla="val -2856"/>
              <a:gd name="adj3" fmla="val -29426"/>
              <a:gd name="adj4" fmla="val -54463"/>
            </a:avLst>
          </a:prstGeom>
          <a:noFill/>
          <a:ln w="127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1800"/>
              <a:t>Долина стабильности:</a:t>
            </a:r>
          </a:p>
          <a:p>
            <a:pPr eaLnBrk="1" hangingPunct="1">
              <a:spcBef>
                <a:spcPct val="0"/>
              </a:spcBef>
              <a:buFontTx/>
              <a:buNone/>
            </a:pPr>
            <a:r>
              <a:rPr lang="ru-RU" altLang="ru-RU" sz="1800"/>
              <a:t>N/Z = 0,98 + 0,015A</a:t>
            </a:r>
            <a:r>
              <a:rPr lang="ru-RU" altLang="ru-RU" sz="1800" baseline="30000"/>
              <a:t>2/3</a:t>
            </a:r>
          </a:p>
        </p:txBody>
      </p:sp>
      <p:sp>
        <p:nvSpPr>
          <p:cNvPr id="23561" name="AutoShape 9">
            <a:extLst>
              <a:ext uri="{FF2B5EF4-FFF2-40B4-BE49-F238E27FC236}">
                <a16:creationId xmlns:a16="http://schemas.microsoft.com/office/drawing/2014/main" id="{8B6C354E-A50C-4855-8510-5DC696773353}"/>
              </a:ext>
            </a:extLst>
          </p:cNvPr>
          <p:cNvSpPr>
            <a:spLocks/>
          </p:cNvSpPr>
          <p:nvPr/>
        </p:nvSpPr>
        <p:spPr bwMode="auto">
          <a:xfrm>
            <a:off x="7458075" y="2414588"/>
            <a:ext cx="1285875" cy="369887"/>
          </a:xfrm>
          <a:prstGeom prst="accentCallout1">
            <a:avLst>
              <a:gd name="adj1" fmla="val 17477"/>
              <a:gd name="adj2" fmla="val -5926"/>
              <a:gd name="adj3" fmla="val 82074"/>
              <a:gd name="adj4" fmla="val -121606"/>
            </a:avLst>
          </a:prstGeom>
          <a:noFill/>
          <a:ln w="127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ru-RU" sz="1800"/>
              <a:t>Pb (</a:t>
            </a:r>
            <a:r>
              <a:rPr lang="en-US" altLang="ru-RU" sz="1800" i="1"/>
              <a:t>Z</a:t>
            </a:r>
            <a:r>
              <a:rPr lang="en-US" altLang="ru-RU" sz="1800"/>
              <a:t>=82)</a:t>
            </a:r>
          </a:p>
        </p:txBody>
      </p:sp>
      <p:sp>
        <p:nvSpPr>
          <p:cNvPr id="6" name="AutoShape 9">
            <a:extLst>
              <a:ext uri="{FF2B5EF4-FFF2-40B4-BE49-F238E27FC236}">
                <a16:creationId xmlns:a16="http://schemas.microsoft.com/office/drawing/2014/main" id="{6C93EC5F-4F2A-47ED-97CC-3DE5A33C085C}"/>
              </a:ext>
            </a:extLst>
          </p:cNvPr>
          <p:cNvSpPr>
            <a:spLocks/>
          </p:cNvSpPr>
          <p:nvPr/>
        </p:nvSpPr>
        <p:spPr bwMode="auto">
          <a:xfrm>
            <a:off x="7620000" y="1781175"/>
            <a:ext cx="1524000" cy="554038"/>
          </a:xfrm>
          <a:prstGeom prst="accentCallout1">
            <a:avLst>
              <a:gd name="adj1" fmla="val 17477"/>
              <a:gd name="adj2" fmla="val -5926"/>
              <a:gd name="adj3" fmla="val 164449"/>
              <a:gd name="adj4" fmla="val -113806"/>
            </a:avLst>
          </a:prstGeom>
          <a:solidFill>
            <a:schemeClr val="bg1"/>
          </a:solidFill>
          <a:ln w="12700">
            <a:solidFill>
              <a:srgbClr val="FF0000"/>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ru-RU" sz="1800" baseline="30000"/>
              <a:t>209</a:t>
            </a:r>
            <a:r>
              <a:rPr lang="en-US" altLang="ru-RU" sz="1800"/>
              <a:t>Bi (</a:t>
            </a:r>
            <a:r>
              <a:rPr lang="en-US" altLang="ru-RU" sz="1800" i="1"/>
              <a:t>Z</a:t>
            </a:r>
            <a:r>
              <a:rPr lang="en-US" altLang="ru-RU" sz="1800"/>
              <a:t>=83)</a:t>
            </a:r>
          </a:p>
          <a:p>
            <a:pPr eaLnBrk="1" hangingPunct="1">
              <a:spcBef>
                <a:spcPct val="0"/>
              </a:spcBef>
              <a:buFontTx/>
              <a:buNone/>
            </a:pPr>
            <a:r>
              <a:rPr lang="en-US" altLang="ru-RU" sz="1200"/>
              <a:t>T</a:t>
            </a:r>
            <a:r>
              <a:rPr lang="en-US" altLang="ru-RU" sz="1200" baseline="-25000"/>
              <a:t>1/2</a:t>
            </a:r>
            <a:r>
              <a:rPr lang="en-US" altLang="ru-RU" sz="1200"/>
              <a:t> = 2,01·10</a:t>
            </a:r>
            <a:r>
              <a:rPr lang="en-US" altLang="ru-RU" sz="1200" baseline="30000"/>
              <a:t>19</a:t>
            </a:r>
            <a:r>
              <a:rPr lang="en-US" altLang="ru-RU" sz="1200"/>
              <a:t> </a:t>
            </a:r>
            <a:r>
              <a:rPr lang="ru-RU" altLang="ru-RU" sz="1200"/>
              <a:t>лет</a:t>
            </a:r>
            <a:endParaRPr lang="en-US" altLang="ru-RU"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6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3561"/>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6"/>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235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0" grpId="0" animBg="1"/>
      <p:bldP spid="23561" grpId="0" animBg="1"/>
      <p:bldP spid="23561" grpId="1" animBg="1"/>
      <p:bldP spid="6" grpId="0" animBg="1"/>
      <p:bldP spid="6"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22A15736-7F21-4983-A794-C01AA1F1CCF4}"/>
              </a:ext>
            </a:extLst>
          </p:cNvPr>
          <p:cNvSpPr>
            <a:spLocks noGrp="1" noChangeArrowheads="1"/>
          </p:cNvSpPr>
          <p:nvPr>
            <p:ph type="title" sz="quarter"/>
          </p:nvPr>
        </p:nvSpPr>
        <p:spPr/>
        <p:txBody>
          <a:bodyPr/>
          <a:lstStyle/>
          <a:p>
            <a:pPr eaLnBrk="1" hangingPunct="1"/>
            <a:r>
              <a:rPr lang="ru-RU" altLang="ru-RU" sz="3600"/>
              <a:t>Ядерные превращения</a:t>
            </a:r>
          </a:p>
        </p:txBody>
      </p:sp>
      <p:graphicFrame>
        <p:nvGraphicFramePr>
          <p:cNvPr id="25603" name="Object 4">
            <a:extLst>
              <a:ext uri="{FF2B5EF4-FFF2-40B4-BE49-F238E27FC236}">
                <a16:creationId xmlns:a16="http://schemas.microsoft.com/office/drawing/2014/main" id="{251DFC48-A506-4A69-85B3-B9F92C669947}"/>
              </a:ext>
            </a:extLst>
          </p:cNvPr>
          <p:cNvGraphicFramePr>
            <a:graphicFrameLocks noGrp="1" noChangeAspect="1"/>
          </p:cNvGraphicFramePr>
          <p:nvPr>
            <p:ph sz="quarter" idx="1"/>
          </p:nvPr>
        </p:nvGraphicFramePr>
        <p:xfrm>
          <a:off x="452438" y="5141913"/>
          <a:ext cx="1547812" cy="649287"/>
        </p:xfrm>
        <a:graphic>
          <a:graphicData uri="http://schemas.openxmlformats.org/presentationml/2006/ole">
            <mc:AlternateContent xmlns:mc="http://schemas.openxmlformats.org/markup-compatibility/2006">
              <mc:Choice xmlns:v="urn:schemas-microsoft-com:vml" Requires="v">
                <p:oleObj name="Формула" r:id="rId3" imgW="545863" imgH="228501" progId="Equation.3">
                  <p:embed/>
                </p:oleObj>
              </mc:Choice>
              <mc:Fallback>
                <p:oleObj name="Формула" r:id="rId3" imgW="545863" imgH="228501" progId="Equation.3">
                  <p:embed/>
                  <p:pic>
                    <p:nvPicPr>
                      <p:cNvPr id="25603" name="Object 4">
                        <a:extLst>
                          <a:ext uri="{FF2B5EF4-FFF2-40B4-BE49-F238E27FC236}">
                            <a16:creationId xmlns:a16="http://schemas.microsoft.com/office/drawing/2014/main" id="{251DFC48-A506-4A69-85B3-B9F92C6699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438" y="5141913"/>
                        <a:ext cx="1547812" cy="649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5604" name="Object 6">
            <a:extLst>
              <a:ext uri="{FF2B5EF4-FFF2-40B4-BE49-F238E27FC236}">
                <a16:creationId xmlns:a16="http://schemas.microsoft.com/office/drawing/2014/main" id="{71F5CADC-533D-4FB4-8618-DCB222F6C22C}"/>
              </a:ext>
            </a:extLst>
          </p:cNvPr>
          <p:cNvGraphicFramePr>
            <a:graphicFrameLocks noGrp="1" noChangeAspect="1"/>
          </p:cNvGraphicFramePr>
          <p:nvPr>
            <p:ph sz="quarter" idx="2"/>
          </p:nvPr>
        </p:nvGraphicFramePr>
        <p:xfrm>
          <a:off x="4567238" y="5105400"/>
          <a:ext cx="1982787" cy="687388"/>
        </p:xfrm>
        <a:graphic>
          <a:graphicData uri="http://schemas.openxmlformats.org/presentationml/2006/ole">
            <mc:AlternateContent xmlns:mc="http://schemas.openxmlformats.org/markup-compatibility/2006">
              <mc:Choice xmlns:v="urn:schemas-microsoft-com:vml" Requires="v">
                <p:oleObj name="Формула" r:id="rId5" imgW="660400" imgH="228600" progId="Equation.3">
                  <p:embed/>
                </p:oleObj>
              </mc:Choice>
              <mc:Fallback>
                <p:oleObj name="Формула" r:id="rId5" imgW="660400" imgH="228600" progId="Equation.3">
                  <p:embed/>
                  <p:pic>
                    <p:nvPicPr>
                      <p:cNvPr id="25604" name="Object 6">
                        <a:extLst>
                          <a:ext uri="{FF2B5EF4-FFF2-40B4-BE49-F238E27FC236}">
                            <a16:creationId xmlns:a16="http://schemas.microsoft.com/office/drawing/2014/main" id="{71F5CADC-533D-4FB4-8618-DCB222F6C22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67238" y="5105400"/>
                        <a:ext cx="1982787" cy="687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5605" name="Object 8">
            <a:extLst>
              <a:ext uri="{FF2B5EF4-FFF2-40B4-BE49-F238E27FC236}">
                <a16:creationId xmlns:a16="http://schemas.microsoft.com/office/drawing/2014/main" id="{E16F9EB3-CA4D-4811-B97A-00D1BAD51A91}"/>
              </a:ext>
            </a:extLst>
          </p:cNvPr>
          <p:cNvGraphicFramePr>
            <a:graphicFrameLocks noGrp="1" noChangeAspect="1"/>
          </p:cNvGraphicFramePr>
          <p:nvPr>
            <p:ph sz="quarter" idx="3"/>
          </p:nvPr>
        </p:nvGraphicFramePr>
        <p:xfrm>
          <a:off x="2466975" y="5105400"/>
          <a:ext cx="541338" cy="685800"/>
        </p:xfrm>
        <a:graphic>
          <a:graphicData uri="http://schemas.openxmlformats.org/presentationml/2006/ole">
            <mc:AlternateContent xmlns:mc="http://schemas.openxmlformats.org/markup-compatibility/2006">
              <mc:Choice xmlns:v="urn:schemas-microsoft-com:vml" Requires="v">
                <p:oleObj name="Формула" r:id="rId7" imgW="190417" imgH="241195" progId="Equation.3">
                  <p:embed/>
                </p:oleObj>
              </mc:Choice>
              <mc:Fallback>
                <p:oleObj name="Формула" r:id="rId7" imgW="190417" imgH="241195" progId="Equation.3">
                  <p:embed/>
                  <p:pic>
                    <p:nvPicPr>
                      <p:cNvPr id="25605" name="Object 8">
                        <a:extLst>
                          <a:ext uri="{FF2B5EF4-FFF2-40B4-BE49-F238E27FC236}">
                            <a16:creationId xmlns:a16="http://schemas.microsoft.com/office/drawing/2014/main" id="{E16F9EB3-CA4D-4811-B97A-00D1BAD51A9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66975" y="5105400"/>
                        <a:ext cx="541338"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5606" name="Object 12">
            <a:extLst>
              <a:ext uri="{FF2B5EF4-FFF2-40B4-BE49-F238E27FC236}">
                <a16:creationId xmlns:a16="http://schemas.microsoft.com/office/drawing/2014/main" id="{438CD412-C5A9-4824-AA56-E723A345CCF8}"/>
              </a:ext>
            </a:extLst>
          </p:cNvPr>
          <p:cNvGraphicFramePr>
            <a:graphicFrameLocks noChangeAspect="1"/>
          </p:cNvGraphicFramePr>
          <p:nvPr/>
        </p:nvGraphicFramePr>
        <p:xfrm>
          <a:off x="4114800" y="1981200"/>
          <a:ext cx="760413" cy="685800"/>
        </p:xfrm>
        <a:graphic>
          <a:graphicData uri="http://schemas.openxmlformats.org/presentationml/2006/ole">
            <mc:AlternateContent xmlns:mc="http://schemas.openxmlformats.org/markup-compatibility/2006">
              <mc:Choice xmlns:v="urn:schemas-microsoft-com:vml" Requires="v">
                <p:oleObj name="Формула" r:id="rId9" imgW="253890" imgH="228501" progId="Equation.3">
                  <p:embed/>
                </p:oleObj>
              </mc:Choice>
              <mc:Fallback>
                <p:oleObj name="Формула" r:id="rId9" imgW="253890" imgH="228501" progId="Equation.3">
                  <p:embed/>
                  <p:pic>
                    <p:nvPicPr>
                      <p:cNvPr id="25606" name="Object 12">
                        <a:extLst>
                          <a:ext uri="{FF2B5EF4-FFF2-40B4-BE49-F238E27FC236}">
                            <a16:creationId xmlns:a16="http://schemas.microsoft.com/office/drawing/2014/main" id="{438CD412-C5A9-4824-AA56-E723A345CCF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14800" y="1981200"/>
                        <a:ext cx="760413"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5607" name="Object 13">
            <a:extLst>
              <a:ext uri="{FF2B5EF4-FFF2-40B4-BE49-F238E27FC236}">
                <a16:creationId xmlns:a16="http://schemas.microsoft.com/office/drawing/2014/main" id="{8F2C7108-B21C-4E17-BCD7-9D3A54DE3D06}"/>
              </a:ext>
            </a:extLst>
          </p:cNvPr>
          <p:cNvGraphicFramePr>
            <a:graphicFrameLocks noChangeAspect="1"/>
          </p:cNvGraphicFramePr>
          <p:nvPr/>
        </p:nvGraphicFramePr>
        <p:xfrm>
          <a:off x="3424238" y="5105400"/>
          <a:ext cx="760412" cy="685800"/>
        </p:xfrm>
        <a:graphic>
          <a:graphicData uri="http://schemas.openxmlformats.org/presentationml/2006/ole">
            <mc:AlternateContent xmlns:mc="http://schemas.openxmlformats.org/markup-compatibility/2006">
              <mc:Choice xmlns:v="urn:schemas-microsoft-com:vml" Requires="v">
                <p:oleObj name="Формула" r:id="rId11" imgW="253890" imgH="228501" progId="Equation.3">
                  <p:embed/>
                </p:oleObj>
              </mc:Choice>
              <mc:Fallback>
                <p:oleObj name="Формула" r:id="rId11" imgW="253890" imgH="228501" progId="Equation.3">
                  <p:embed/>
                  <p:pic>
                    <p:nvPicPr>
                      <p:cNvPr id="25607" name="Object 13">
                        <a:extLst>
                          <a:ext uri="{FF2B5EF4-FFF2-40B4-BE49-F238E27FC236}">
                            <a16:creationId xmlns:a16="http://schemas.microsoft.com/office/drawing/2014/main" id="{8F2C7108-B21C-4E17-BCD7-9D3A54DE3D0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24238" y="5105400"/>
                        <a:ext cx="760412"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5608" name="Object 15">
            <a:extLst>
              <a:ext uri="{FF2B5EF4-FFF2-40B4-BE49-F238E27FC236}">
                <a16:creationId xmlns:a16="http://schemas.microsoft.com/office/drawing/2014/main" id="{569742EC-764D-41FB-98CB-5E3A67C55121}"/>
              </a:ext>
            </a:extLst>
          </p:cNvPr>
          <p:cNvGraphicFramePr>
            <a:graphicFrameLocks noGrp="1" noChangeAspect="1"/>
          </p:cNvGraphicFramePr>
          <p:nvPr>
            <p:ph sz="quarter" idx="4"/>
          </p:nvPr>
        </p:nvGraphicFramePr>
        <p:xfrm>
          <a:off x="6624638" y="5105400"/>
          <a:ext cx="1985962" cy="687388"/>
        </p:xfrm>
        <a:graphic>
          <a:graphicData uri="http://schemas.openxmlformats.org/presentationml/2006/ole">
            <mc:AlternateContent xmlns:mc="http://schemas.openxmlformats.org/markup-compatibility/2006">
              <mc:Choice xmlns:v="urn:schemas-microsoft-com:vml" Requires="v">
                <p:oleObj name="Формула" r:id="rId13" imgW="660400" imgH="228600" progId="Equation.3">
                  <p:embed/>
                </p:oleObj>
              </mc:Choice>
              <mc:Fallback>
                <p:oleObj name="Формула" r:id="rId13" imgW="660400" imgH="228600" progId="Equation.3">
                  <p:embed/>
                  <p:pic>
                    <p:nvPicPr>
                      <p:cNvPr id="25608" name="Object 15">
                        <a:extLst>
                          <a:ext uri="{FF2B5EF4-FFF2-40B4-BE49-F238E27FC236}">
                            <a16:creationId xmlns:a16="http://schemas.microsoft.com/office/drawing/2014/main" id="{569742EC-764D-41FB-98CB-5E3A67C55121}"/>
                          </a:ext>
                        </a:extLst>
                      </p:cNvPr>
                      <p:cNvPicPr>
                        <a:picLocks noGrp="1"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624638" y="5105400"/>
                        <a:ext cx="1985962" cy="687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5609" name="Rectangle 17">
            <a:extLst>
              <a:ext uri="{FF2B5EF4-FFF2-40B4-BE49-F238E27FC236}">
                <a16:creationId xmlns:a16="http://schemas.microsoft.com/office/drawing/2014/main" id="{E57923A2-1BE0-41B5-88CA-454179A5925A}"/>
              </a:ext>
            </a:extLst>
          </p:cNvPr>
          <p:cNvSpPr>
            <a:spLocks noChangeArrowheads="1"/>
          </p:cNvSpPr>
          <p:nvPr/>
        </p:nvSpPr>
        <p:spPr bwMode="auto">
          <a:xfrm>
            <a:off x="533400" y="3429000"/>
            <a:ext cx="82296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r>
              <a:rPr lang="ru-RU" altLang="ru-RU" sz="2800">
                <a:cs typeface="Arial" panose="020B0604020202020204" pitchFamily="34" charset="0"/>
              </a:rPr>
              <a:t>1 а.е.м. = 1,66</a:t>
            </a:r>
            <a:r>
              <a:rPr lang="en-US" altLang="ru-RU" sz="2800">
                <a:cs typeface="Arial" panose="020B0604020202020204" pitchFamily="34" charset="0"/>
              </a:rPr>
              <a:t>·</a:t>
            </a:r>
            <a:r>
              <a:rPr lang="ru-RU" altLang="ru-RU" sz="2800">
                <a:cs typeface="Arial" panose="020B0604020202020204" pitchFamily="34" charset="0"/>
              </a:rPr>
              <a:t>10</a:t>
            </a:r>
            <a:r>
              <a:rPr lang="ru-RU" altLang="ru-RU" sz="2800" baseline="30000">
                <a:cs typeface="Arial" panose="020B0604020202020204" pitchFamily="34" charset="0"/>
              </a:rPr>
              <a:t>-27</a:t>
            </a:r>
            <a:r>
              <a:rPr lang="ru-RU" altLang="ru-RU" sz="2800">
                <a:cs typeface="Arial" panose="020B0604020202020204" pitchFamily="34" charset="0"/>
              </a:rPr>
              <a:t> кг</a:t>
            </a:r>
          </a:p>
          <a:p>
            <a:pPr eaLnBrk="1" hangingPunct="1"/>
            <a:r>
              <a:rPr lang="ru-RU" altLang="ru-RU" sz="2800">
                <a:cs typeface="Arial" panose="020B0604020202020204" pitchFamily="34" charset="0"/>
              </a:rPr>
              <a:t>1 е.з. = 1,6</a:t>
            </a:r>
            <a:r>
              <a:rPr lang="en-US" altLang="ru-RU" sz="2800">
                <a:cs typeface="Arial" panose="020B0604020202020204" pitchFamily="34" charset="0"/>
              </a:rPr>
              <a:t>·</a:t>
            </a:r>
            <a:r>
              <a:rPr lang="ru-RU" altLang="ru-RU" sz="2800">
                <a:cs typeface="Arial" panose="020B0604020202020204" pitchFamily="34" charset="0"/>
              </a:rPr>
              <a:t>10</a:t>
            </a:r>
            <a:r>
              <a:rPr lang="ru-RU" altLang="ru-RU" sz="2800" baseline="30000">
                <a:cs typeface="Arial" panose="020B0604020202020204" pitchFamily="34" charset="0"/>
              </a:rPr>
              <a:t>-19</a:t>
            </a:r>
            <a:r>
              <a:rPr lang="ru-RU" altLang="ru-RU" sz="2800">
                <a:cs typeface="Arial" panose="020B0604020202020204" pitchFamily="34" charset="0"/>
              </a:rPr>
              <a:t> Кл</a:t>
            </a:r>
            <a:endParaRPr lang="en-US" altLang="ru-RU" sz="2800">
              <a:cs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AB66802C-9527-4AAB-ABA2-3A8D0C0B2525}"/>
              </a:ext>
            </a:extLst>
          </p:cNvPr>
          <p:cNvSpPr>
            <a:spLocks noGrp="1" noChangeArrowheads="1"/>
          </p:cNvSpPr>
          <p:nvPr>
            <p:ph type="title"/>
          </p:nvPr>
        </p:nvSpPr>
        <p:spPr/>
        <p:txBody>
          <a:bodyPr/>
          <a:lstStyle/>
          <a:p>
            <a:pPr eaLnBrk="1" hangingPunct="1"/>
            <a:r>
              <a:rPr lang="ru-RU" altLang="ru-RU" sz="3600"/>
              <a:t>Ядерные превращения</a:t>
            </a:r>
          </a:p>
        </p:txBody>
      </p:sp>
      <p:sp>
        <p:nvSpPr>
          <p:cNvPr id="27651" name="Rectangle 3">
            <a:extLst>
              <a:ext uri="{FF2B5EF4-FFF2-40B4-BE49-F238E27FC236}">
                <a16:creationId xmlns:a16="http://schemas.microsoft.com/office/drawing/2014/main" id="{A5DB031A-A94E-4DEF-9073-1ED0D90EB665}"/>
              </a:ext>
            </a:extLst>
          </p:cNvPr>
          <p:cNvSpPr>
            <a:spLocks noGrp="1" noChangeArrowheads="1"/>
          </p:cNvSpPr>
          <p:nvPr>
            <p:ph type="body" idx="1"/>
          </p:nvPr>
        </p:nvSpPr>
        <p:spPr/>
        <p:txBody>
          <a:bodyPr/>
          <a:lstStyle/>
          <a:p>
            <a:pPr eaLnBrk="1" hangingPunct="1">
              <a:lnSpc>
                <a:spcPct val="80000"/>
              </a:lnSpc>
            </a:pPr>
            <a:r>
              <a:rPr lang="el-GR" altLang="ru-RU" sz="2800" i="1">
                <a:cs typeface="Arial" panose="020B0604020202020204" pitchFamily="34" charset="0"/>
              </a:rPr>
              <a:t>α</a:t>
            </a:r>
            <a:r>
              <a:rPr lang="ru-RU" altLang="ru-RU" sz="2800">
                <a:cs typeface="Arial" panose="020B0604020202020204" pitchFamily="34" charset="0"/>
              </a:rPr>
              <a:t>-распад</a:t>
            </a:r>
          </a:p>
          <a:p>
            <a:pPr eaLnBrk="1" hangingPunct="1">
              <a:lnSpc>
                <a:spcPct val="80000"/>
              </a:lnSpc>
            </a:pPr>
            <a:r>
              <a:rPr lang="el-GR" altLang="ru-RU" sz="2800" i="1">
                <a:cs typeface="Arial" panose="020B0604020202020204" pitchFamily="34" charset="0"/>
              </a:rPr>
              <a:t>β</a:t>
            </a:r>
            <a:r>
              <a:rPr lang="ru-RU" altLang="ru-RU" sz="2800">
                <a:cs typeface="Arial" panose="020B0604020202020204" pitchFamily="34" charset="0"/>
              </a:rPr>
              <a:t>-превращения</a:t>
            </a:r>
          </a:p>
          <a:p>
            <a:pPr eaLnBrk="1" hangingPunct="1">
              <a:lnSpc>
                <a:spcPct val="80000"/>
              </a:lnSpc>
            </a:pPr>
            <a:r>
              <a:rPr lang="ru-RU" altLang="ru-RU" sz="2800">
                <a:cs typeface="Arial" panose="020B0604020202020204" pitchFamily="34" charset="0"/>
              </a:rPr>
              <a:t>изомерный переход (</a:t>
            </a:r>
            <a:r>
              <a:rPr lang="el-GR" altLang="ru-RU" sz="2800" i="1">
                <a:cs typeface="Arial" panose="020B0604020202020204" pitchFamily="34" charset="0"/>
              </a:rPr>
              <a:t>γ</a:t>
            </a:r>
            <a:r>
              <a:rPr lang="en-US" altLang="ru-RU" sz="2800">
                <a:cs typeface="Arial" panose="020B0604020202020204" pitchFamily="34" charset="0"/>
              </a:rPr>
              <a:t>-</a:t>
            </a:r>
            <a:r>
              <a:rPr lang="ru-RU" altLang="ru-RU" sz="2800">
                <a:cs typeface="Arial" panose="020B0604020202020204" pitchFamily="34" charset="0"/>
              </a:rPr>
              <a:t>распад?)</a:t>
            </a:r>
          </a:p>
          <a:p>
            <a:pPr eaLnBrk="1" hangingPunct="1">
              <a:lnSpc>
                <a:spcPct val="80000"/>
              </a:lnSpc>
            </a:pPr>
            <a:r>
              <a:rPr lang="ru-RU" altLang="ru-RU" sz="2800">
                <a:cs typeface="Arial" panose="020B0604020202020204" pitchFamily="34" charset="0"/>
              </a:rPr>
              <a:t>спонтанное (самопроизвольное) деление ядер </a:t>
            </a:r>
          </a:p>
          <a:p>
            <a:pPr eaLnBrk="1" hangingPunct="1">
              <a:lnSpc>
                <a:spcPct val="80000"/>
              </a:lnSpc>
            </a:pPr>
            <a:r>
              <a:rPr lang="ru-RU" altLang="ru-RU" sz="2800">
                <a:cs typeface="Arial" panose="020B0604020202020204" pitchFamily="34" charset="0"/>
              </a:rPr>
              <a:t>испускание нейтрона или протона</a:t>
            </a:r>
          </a:p>
          <a:p>
            <a:pPr eaLnBrk="1" hangingPunct="1">
              <a:lnSpc>
                <a:spcPct val="80000"/>
              </a:lnSpc>
            </a:pPr>
            <a:endParaRPr lang="ru-RU" altLang="ru-RU" sz="2800">
              <a:cs typeface="Arial" panose="020B0604020202020204" pitchFamily="34" charset="0"/>
            </a:endParaRPr>
          </a:p>
          <a:p>
            <a:pPr eaLnBrk="1" hangingPunct="1">
              <a:lnSpc>
                <a:spcPct val="80000"/>
              </a:lnSpc>
            </a:pPr>
            <a:endParaRPr lang="ru-RU" altLang="ru-RU" sz="2800">
              <a:cs typeface="Arial" panose="020B0604020202020204" pitchFamily="34" charset="0"/>
            </a:endParaRPr>
          </a:p>
          <a:p>
            <a:pPr eaLnBrk="1" hangingPunct="1">
              <a:lnSpc>
                <a:spcPct val="80000"/>
              </a:lnSpc>
            </a:pPr>
            <a:r>
              <a:rPr lang="el-GR" altLang="ru-RU" sz="2800" i="1">
                <a:cs typeface="Arial" panose="020B0604020202020204" pitchFamily="34" charset="0"/>
              </a:rPr>
              <a:t>γ</a:t>
            </a:r>
            <a:r>
              <a:rPr lang="en-US" altLang="ru-RU" sz="2800">
                <a:cs typeface="Arial" panose="020B0604020202020204" pitchFamily="34" charset="0"/>
              </a:rPr>
              <a:t>-</a:t>
            </a:r>
            <a:r>
              <a:rPr lang="ru-RU" altLang="ru-RU" sz="2800">
                <a:cs typeface="Arial" panose="020B0604020202020204" pitchFamily="34" charset="0"/>
              </a:rPr>
              <a:t>излучение сопровождает многие радиоактивные превращения</a:t>
            </a:r>
            <a:endParaRPr lang="el-GR" altLang="ru-RU" sz="2800">
              <a:cs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91B4AA58-B4AA-4D72-876A-4562EAE83356}"/>
              </a:ext>
            </a:extLst>
          </p:cNvPr>
          <p:cNvSpPr>
            <a:spLocks noGrp="1" noChangeArrowheads="1"/>
          </p:cNvSpPr>
          <p:nvPr>
            <p:ph type="title"/>
          </p:nvPr>
        </p:nvSpPr>
        <p:spPr/>
        <p:txBody>
          <a:bodyPr/>
          <a:lstStyle/>
          <a:p>
            <a:pPr eaLnBrk="1" hangingPunct="1"/>
            <a:r>
              <a:rPr lang="el-GR" altLang="ru-RU" sz="3600" i="1">
                <a:cs typeface="Arial" panose="020B0604020202020204" pitchFamily="34" charset="0"/>
              </a:rPr>
              <a:t>α</a:t>
            </a:r>
            <a:r>
              <a:rPr lang="ru-RU" altLang="ru-RU" sz="3600">
                <a:cs typeface="Arial" panose="020B0604020202020204" pitchFamily="34" charset="0"/>
              </a:rPr>
              <a:t>-распад</a:t>
            </a:r>
            <a:endParaRPr lang="el-GR" altLang="ru-RU" sz="3600">
              <a:cs typeface="Arial" panose="020B0604020202020204" pitchFamily="34" charset="0"/>
            </a:endParaRPr>
          </a:p>
        </p:txBody>
      </p:sp>
      <p:graphicFrame>
        <p:nvGraphicFramePr>
          <p:cNvPr id="28675" name="Object 5">
            <a:extLst>
              <a:ext uri="{FF2B5EF4-FFF2-40B4-BE49-F238E27FC236}">
                <a16:creationId xmlns:a16="http://schemas.microsoft.com/office/drawing/2014/main" id="{D3A13C53-88A7-428A-B6D9-82796176986B}"/>
              </a:ext>
            </a:extLst>
          </p:cNvPr>
          <p:cNvGraphicFramePr>
            <a:graphicFrameLocks noGrp="1" noChangeAspect="1"/>
          </p:cNvGraphicFramePr>
          <p:nvPr>
            <p:ph sz="half" idx="1"/>
          </p:nvPr>
        </p:nvGraphicFramePr>
        <p:xfrm>
          <a:off x="4343400" y="1449388"/>
          <a:ext cx="2709863" cy="530225"/>
        </p:xfrm>
        <a:graphic>
          <a:graphicData uri="http://schemas.openxmlformats.org/presentationml/2006/ole">
            <mc:AlternateContent xmlns:mc="http://schemas.openxmlformats.org/markup-compatibility/2006">
              <mc:Choice xmlns:v="urn:schemas-microsoft-com:vml" Requires="v">
                <p:oleObj name="Формула" r:id="rId2" imgW="1168400" imgH="228600" progId="Equation.3">
                  <p:embed/>
                </p:oleObj>
              </mc:Choice>
              <mc:Fallback>
                <p:oleObj name="Формула" r:id="rId2" imgW="1168400" imgH="228600" progId="Equation.3">
                  <p:embed/>
                  <p:pic>
                    <p:nvPicPr>
                      <p:cNvPr id="28675" name="Object 5">
                        <a:extLst>
                          <a:ext uri="{FF2B5EF4-FFF2-40B4-BE49-F238E27FC236}">
                            <a16:creationId xmlns:a16="http://schemas.microsoft.com/office/drawing/2014/main" id="{D3A13C53-88A7-428A-B6D9-8279617698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449388"/>
                        <a:ext cx="2709863" cy="53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8676" name="Group 71">
            <a:extLst>
              <a:ext uri="{FF2B5EF4-FFF2-40B4-BE49-F238E27FC236}">
                <a16:creationId xmlns:a16="http://schemas.microsoft.com/office/drawing/2014/main" id="{B107348E-83D4-4E0D-A3D5-7F65E53FD47F}"/>
              </a:ext>
            </a:extLst>
          </p:cNvPr>
          <p:cNvGrpSpPr>
            <a:grpSpLocks/>
          </p:cNvGrpSpPr>
          <p:nvPr/>
        </p:nvGrpSpPr>
        <p:grpSpPr bwMode="auto">
          <a:xfrm>
            <a:off x="304800" y="2343150"/>
            <a:ext cx="3648075" cy="2557463"/>
            <a:chOff x="192" y="1476"/>
            <a:chExt cx="2298" cy="1611"/>
          </a:xfrm>
        </p:grpSpPr>
        <p:sp>
          <p:nvSpPr>
            <p:cNvPr id="28693" name="Line 7">
              <a:extLst>
                <a:ext uri="{FF2B5EF4-FFF2-40B4-BE49-F238E27FC236}">
                  <a16:creationId xmlns:a16="http://schemas.microsoft.com/office/drawing/2014/main" id="{E307E95F-8E38-4137-BC87-F05CE570F55B}"/>
                </a:ext>
              </a:extLst>
            </p:cNvPr>
            <p:cNvSpPr>
              <a:spLocks noChangeShapeType="1"/>
            </p:cNvSpPr>
            <p:nvPr/>
          </p:nvSpPr>
          <p:spPr bwMode="auto">
            <a:xfrm>
              <a:off x="1248" y="1728"/>
              <a:ext cx="6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8694" name="Line 8">
              <a:extLst>
                <a:ext uri="{FF2B5EF4-FFF2-40B4-BE49-F238E27FC236}">
                  <a16:creationId xmlns:a16="http://schemas.microsoft.com/office/drawing/2014/main" id="{4A018734-2258-418A-8657-91B9DE53B3F6}"/>
                </a:ext>
              </a:extLst>
            </p:cNvPr>
            <p:cNvSpPr>
              <a:spLocks noChangeShapeType="1"/>
            </p:cNvSpPr>
            <p:nvPr/>
          </p:nvSpPr>
          <p:spPr bwMode="auto">
            <a:xfrm>
              <a:off x="480" y="2160"/>
              <a:ext cx="76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8695" name="Line 9">
              <a:extLst>
                <a:ext uri="{FF2B5EF4-FFF2-40B4-BE49-F238E27FC236}">
                  <a16:creationId xmlns:a16="http://schemas.microsoft.com/office/drawing/2014/main" id="{5D5D799A-5604-469F-B99F-858E9D31153F}"/>
                </a:ext>
              </a:extLst>
            </p:cNvPr>
            <p:cNvSpPr>
              <a:spLocks noChangeShapeType="1"/>
            </p:cNvSpPr>
            <p:nvPr/>
          </p:nvSpPr>
          <p:spPr bwMode="auto">
            <a:xfrm>
              <a:off x="480" y="2400"/>
              <a:ext cx="76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8696" name="Line 10">
              <a:extLst>
                <a:ext uri="{FF2B5EF4-FFF2-40B4-BE49-F238E27FC236}">
                  <a16:creationId xmlns:a16="http://schemas.microsoft.com/office/drawing/2014/main" id="{AA1A32C3-3E0D-4CCF-A0B9-D4B855A6D9E2}"/>
                </a:ext>
              </a:extLst>
            </p:cNvPr>
            <p:cNvSpPr>
              <a:spLocks noChangeShapeType="1"/>
            </p:cNvSpPr>
            <p:nvPr/>
          </p:nvSpPr>
          <p:spPr bwMode="auto">
            <a:xfrm>
              <a:off x="480" y="2832"/>
              <a:ext cx="76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8697" name="Line 11">
              <a:extLst>
                <a:ext uri="{FF2B5EF4-FFF2-40B4-BE49-F238E27FC236}">
                  <a16:creationId xmlns:a16="http://schemas.microsoft.com/office/drawing/2014/main" id="{8A2085FB-F268-44EE-A23B-EB61BD0D57DE}"/>
                </a:ext>
              </a:extLst>
            </p:cNvPr>
            <p:cNvSpPr>
              <a:spLocks noChangeShapeType="1"/>
            </p:cNvSpPr>
            <p:nvPr/>
          </p:nvSpPr>
          <p:spPr bwMode="auto">
            <a:xfrm flipH="1">
              <a:off x="912" y="1728"/>
              <a:ext cx="672" cy="432"/>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8698" name="Line 12">
              <a:extLst>
                <a:ext uri="{FF2B5EF4-FFF2-40B4-BE49-F238E27FC236}">
                  <a16:creationId xmlns:a16="http://schemas.microsoft.com/office/drawing/2014/main" id="{BC54DA94-797D-42B8-8CBB-5F60E18B26F6}"/>
                </a:ext>
              </a:extLst>
            </p:cNvPr>
            <p:cNvSpPr>
              <a:spLocks noChangeShapeType="1"/>
            </p:cNvSpPr>
            <p:nvPr/>
          </p:nvSpPr>
          <p:spPr bwMode="auto">
            <a:xfrm flipH="1">
              <a:off x="1200" y="1728"/>
              <a:ext cx="432" cy="672"/>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8699" name="Line 13">
              <a:extLst>
                <a:ext uri="{FF2B5EF4-FFF2-40B4-BE49-F238E27FC236}">
                  <a16:creationId xmlns:a16="http://schemas.microsoft.com/office/drawing/2014/main" id="{70460BDE-5E6C-4308-AC07-54E5C8A8D3D7}"/>
                </a:ext>
              </a:extLst>
            </p:cNvPr>
            <p:cNvSpPr>
              <a:spLocks noChangeShapeType="1"/>
            </p:cNvSpPr>
            <p:nvPr/>
          </p:nvSpPr>
          <p:spPr bwMode="auto">
            <a:xfrm flipH="1">
              <a:off x="1200" y="1728"/>
              <a:ext cx="480" cy="1104"/>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8700" name="Line 14">
              <a:extLst>
                <a:ext uri="{FF2B5EF4-FFF2-40B4-BE49-F238E27FC236}">
                  <a16:creationId xmlns:a16="http://schemas.microsoft.com/office/drawing/2014/main" id="{B32B6506-5ACA-4465-9EC6-BDB21362AC02}"/>
                </a:ext>
              </a:extLst>
            </p:cNvPr>
            <p:cNvSpPr>
              <a:spLocks noChangeShapeType="1"/>
            </p:cNvSpPr>
            <p:nvPr/>
          </p:nvSpPr>
          <p:spPr bwMode="auto">
            <a:xfrm>
              <a:off x="576" y="2400"/>
              <a:ext cx="0" cy="432"/>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8701" name="Line 15">
              <a:extLst>
                <a:ext uri="{FF2B5EF4-FFF2-40B4-BE49-F238E27FC236}">
                  <a16:creationId xmlns:a16="http://schemas.microsoft.com/office/drawing/2014/main" id="{6CC6DDC3-6D1D-4E50-B815-C0802865B766}"/>
                </a:ext>
              </a:extLst>
            </p:cNvPr>
            <p:cNvSpPr>
              <a:spLocks noChangeShapeType="1"/>
            </p:cNvSpPr>
            <p:nvPr/>
          </p:nvSpPr>
          <p:spPr bwMode="auto">
            <a:xfrm>
              <a:off x="768" y="2160"/>
              <a:ext cx="0" cy="240"/>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8702" name="Line 16">
              <a:extLst>
                <a:ext uri="{FF2B5EF4-FFF2-40B4-BE49-F238E27FC236}">
                  <a16:creationId xmlns:a16="http://schemas.microsoft.com/office/drawing/2014/main" id="{AECFA05E-8AFA-4619-BC89-3A3FF884C861}"/>
                </a:ext>
              </a:extLst>
            </p:cNvPr>
            <p:cNvSpPr>
              <a:spLocks noChangeShapeType="1"/>
            </p:cNvSpPr>
            <p:nvPr/>
          </p:nvSpPr>
          <p:spPr bwMode="auto">
            <a:xfrm>
              <a:off x="1104" y="2160"/>
              <a:ext cx="0" cy="672"/>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8703" name="Text Box 19">
              <a:extLst>
                <a:ext uri="{FF2B5EF4-FFF2-40B4-BE49-F238E27FC236}">
                  <a16:creationId xmlns:a16="http://schemas.microsoft.com/office/drawing/2014/main" id="{959BA3FF-B64D-422B-BCBF-1BA50A29948E}"/>
                </a:ext>
              </a:extLst>
            </p:cNvPr>
            <p:cNvSpPr txBox="1">
              <a:spLocks noChangeArrowheads="1"/>
            </p:cNvSpPr>
            <p:nvPr/>
          </p:nvSpPr>
          <p:spPr bwMode="auto">
            <a:xfrm>
              <a:off x="1920" y="1664"/>
              <a:ext cx="570"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ru-RU" sz="1400"/>
                <a:t>2,411</a:t>
              </a:r>
              <a:r>
                <a:rPr lang="en-US" altLang="ru-RU" sz="1400">
                  <a:cs typeface="Arial" panose="020B0604020202020204" pitchFamily="34" charset="0"/>
                </a:rPr>
                <a:t>·10</a:t>
              </a:r>
              <a:r>
                <a:rPr lang="en-US" altLang="ru-RU" sz="1400" baseline="30000">
                  <a:cs typeface="Arial" panose="020B0604020202020204" pitchFamily="34" charset="0"/>
                </a:rPr>
                <a:t>4</a:t>
              </a:r>
              <a:r>
                <a:rPr lang="en-US" altLang="ru-RU" sz="1400">
                  <a:cs typeface="Arial" panose="020B0604020202020204" pitchFamily="34" charset="0"/>
                </a:rPr>
                <a:t> </a:t>
              </a:r>
              <a:r>
                <a:rPr lang="ru-RU" altLang="ru-RU" sz="1400">
                  <a:cs typeface="Arial" panose="020B0604020202020204" pitchFamily="34" charset="0"/>
                </a:rPr>
                <a:t>л</a:t>
              </a:r>
              <a:endParaRPr lang="en-US" altLang="ru-RU" sz="1400">
                <a:cs typeface="Arial" panose="020B0604020202020204" pitchFamily="34" charset="0"/>
              </a:endParaRPr>
            </a:p>
          </p:txBody>
        </p:sp>
        <p:sp>
          <p:nvSpPr>
            <p:cNvPr id="28704" name="Text Box 20">
              <a:extLst>
                <a:ext uri="{FF2B5EF4-FFF2-40B4-BE49-F238E27FC236}">
                  <a16:creationId xmlns:a16="http://schemas.microsoft.com/office/drawing/2014/main" id="{966B4996-BA56-4FB9-8775-19004DB6FE95}"/>
                </a:ext>
              </a:extLst>
            </p:cNvPr>
            <p:cNvSpPr txBox="1">
              <a:spLocks noChangeArrowheads="1"/>
            </p:cNvSpPr>
            <p:nvPr/>
          </p:nvSpPr>
          <p:spPr bwMode="auto">
            <a:xfrm>
              <a:off x="448" y="1872"/>
              <a:ext cx="704"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1400">
                  <a:cs typeface="Arial" panose="020B0604020202020204" pitchFamily="34" charset="0"/>
                </a:rPr>
                <a:t>5,187 (11%) </a:t>
              </a:r>
              <a:r>
                <a:rPr lang="el-GR" altLang="ru-RU" sz="1400">
                  <a:cs typeface="Arial" panose="020B0604020202020204" pitchFamily="34" charset="0"/>
                </a:rPr>
                <a:t>α</a:t>
              </a:r>
            </a:p>
          </p:txBody>
        </p:sp>
        <p:sp>
          <p:nvSpPr>
            <p:cNvPr id="28705" name="Text Box 21">
              <a:extLst>
                <a:ext uri="{FF2B5EF4-FFF2-40B4-BE49-F238E27FC236}">
                  <a16:creationId xmlns:a16="http://schemas.microsoft.com/office/drawing/2014/main" id="{9A490BD0-E34A-471A-A250-6483B411877F}"/>
                </a:ext>
              </a:extLst>
            </p:cNvPr>
            <p:cNvSpPr txBox="1">
              <a:spLocks noChangeArrowheads="1"/>
            </p:cNvSpPr>
            <p:nvPr/>
          </p:nvSpPr>
          <p:spPr bwMode="auto">
            <a:xfrm>
              <a:off x="1488" y="2000"/>
              <a:ext cx="704" cy="13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1400">
                  <a:cs typeface="Arial" panose="020B0604020202020204" pitchFamily="34" charset="0"/>
                </a:rPr>
                <a:t>5,225 (20%)</a:t>
              </a:r>
              <a:r>
                <a:rPr lang="ru-RU" altLang="ru-RU" sz="1400"/>
                <a:t> </a:t>
              </a:r>
              <a:r>
                <a:rPr lang="el-GR" altLang="ru-RU" sz="1400"/>
                <a:t>α</a:t>
              </a:r>
              <a:endParaRPr lang="en-US" altLang="ru-RU" sz="1400"/>
            </a:p>
          </p:txBody>
        </p:sp>
        <p:sp>
          <p:nvSpPr>
            <p:cNvPr id="28706" name="Text Box 22">
              <a:extLst>
                <a:ext uri="{FF2B5EF4-FFF2-40B4-BE49-F238E27FC236}">
                  <a16:creationId xmlns:a16="http://schemas.microsoft.com/office/drawing/2014/main" id="{ED26E57C-5650-4C93-9295-F7CD249588A4}"/>
                </a:ext>
              </a:extLst>
            </p:cNvPr>
            <p:cNvSpPr txBox="1">
              <a:spLocks noChangeArrowheads="1"/>
            </p:cNvSpPr>
            <p:nvPr/>
          </p:nvSpPr>
          <p:spPr bwMode="auto">
            <a:xfrm>
              <a:off x="1440" y="2336"/>
              <a:ext cx="704"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1400">
                  <a:cs typeface="Arial" panose="020B0604020202020204" pitchFamily="34" charset="0"/>
                </a:rPr>
                <a:t>5,238 (69%) </a:t>
              </a:r>
              <a:r>
                <a:rPr lang="el-GR" altLang="ru-RU" sz="1400"/>
                <a:t>α</a:t>
              </a:r>
              <a:endParaRPr lang="en-US" altLang="ru-RU" sz="1400"/>
            </a:p>
          </p:txBody>
        </p:sp>
        <p:graphicFrame>
          <p:nvGraphicFramePr>
            <p:cNvPr id="28707" name="Object 26">
              <a:extLst>
                <a:ext uri="{FF2B5EF4-FFF2-40B4-BE49-F238E27FC236}">
                  <a16:creationId xmlns:a16="http://schemas.microsoft.com/office/drawing/2014/main" id="{9FDE5A02-F5EC-470B-9A08-B63850130969}"/>
                </a:ext>
              </a:extLst>
            </p:cNvPr>
            <p:cNvGraphicFramePr>
              <a:graphicFrameLocks noChangeAspect="1"/>
            </p:cNvGraphicFramePr>
            <p:nvPr/>
          </p:nvGraphicFramePr>
          <p:xfrm>
            <a:off x="1416" y="1476"/>
            <a:ext cx="408" cy="267"/>
          </p:xfrm>
          <a:graphic>
            <a:graphicData uri="http://schemas.openxmlformats.org/presentationml/2006/ole">
              <mc:AlternateContent xmlns:mc="http://schemas.openxmlformats.org/markup-compatibility/2006">
                <mc:Choice xmlns:v="urn:schemas-microsoft-com:vml" Requires="v">
                  <p:oleObj name="Формула" r:id="rId4" imgW="368300" imgH="241300" progId="Equation.3">
                    <p:embed/>
                  </p:oleObj>
                </mc:Choice>
                <mc:Fallback>
                  <p:oleObj name="Формула" r:id="rId4" imgW="368300" imgH="241300" progId="Equation.3">
                    <p:embed/>
                    <p:pic>
                      <p:nvPicPr>
                        <p:cNvPr id="28707" name="Object 26">
                          <a:extLst>
                            <a:ext uri="{FF2B5EF4-FFF2-40B4-BE49-F238E27FC236}">
                              <a16:creationId xmlns:a16="http://schemas.microsoft.com/office/drawing/2014/main" id="{9FDE5A02-F5EC-470B-9A08-B6385013096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16" y="1476"/>
                          <a:ext cx="408" cy="2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708" name="Object 28">
              <a:extLst>
                <a:ext uri="{FF2B5EF4-FFF2-40B4-BE49-F238E27FC236}">
                  <a16:creationId xmlns:a16="http://schemas.microsoft.com/office/drawing/2014/main" id="{74FFABBC-8096-4554-9FC7-698C230F9DAB}"/>
                </a:ext>
              </a:extLst>
            </p:cNvPr>
            <p:cNvGraphicFramePr>
              <a:graphicFrameLocks noChangeAspect="1"/>
            </p:cNvGraphicFramePr>
            <p:nvPr/>
          </p:nvGraphicFramePr>
          <p:xfrm>
            <a:off x="682" y="2820"/>
            <a:ext cx="351" cy="267"/>
          </p:xfrm>
          <a:graphic>
            <a:graphicData uri="http://schemas.openxmlformats.org/presentationml/2006/ole">
              <mc:AlternateContent xmlns:mc="http://schemas.openxmlformats.org/markup-compatibility/2006">
                <mc:Choice xmlns:v="urn:schemas-microsoft-com:vml" Requires="v">
                  <p:oleObj name="Формула" r:id="rId6" imgW="317225" imgH="241091" progId="Equation.3">
                    <p:embed/>
                  </p:oleObj>
                </mc:Choice>
                <mc:Fallback>
                  <p:oleObj name="Формула" r:id="rId6" imgW="317225" imgH="241091" progId="Equation.3">
                    <p:embed/>
                    <p:pic>
                      <p:nvPicPr>
                        <p:cNvPr id="28708" name="Object 28">
                          <a:extLst>
                            <a:ext uri="{FF2B5EF4-FFF2-40B4-BE49-F238E27FC236}">
                              <a16:creationId xmlns:a16="http://schemas.microsoft.com/office/drawing/2014/main" id="{74FFABBC-8096-4554-9FC7-698C230F9DA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2" y="2820"/>
                          <a:ext cx="351" cy="2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8709" name="Text Box 29">
              <a:extLst>
                <a:ext uri="{FF2B5EF4-FFF2-40B4-BE49-F238E27FC236}">
                  <a16:creationId xmlns:a16="http://schemas.microsoft.com/office/drawing/2014/main" id="{3D7EA6A4-CC43-4322-A32F-7FB873285EF0}"/>
                </a:ext>
              </a:extLst>
            </p:cNvPr>
            <p:cNvSpPr txBox="1">
              <a:spLocks noChangeArrowheads="1"/>
            </p:cNvSpPr>
            <p:nvPr/>
          </p:nvSpPr>
          <p:spPr bwMode="auto">
            <a:xfrm>
              <a:off x="1296" y="2768"/>
              <a:ext cx="508"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1400"/>
                <a:t>7</a:t>
              </a:r>
              <a:r>
                <a:rPr lang="en-US" altLang="ru-RU" sz="1400"/>
                <a:t>,1</a:t>
              </a:r>
              <a:r>
                <a:rPr lang="ru-RU" altLang="ru-RU" sz="1400"/>
                <a:t>3</a:t>
              </a:r>
              <a:r>
                <a:rPr lang="en-US" altLang="ru-RU" sz="1400">
                  <a:cs typeface="Arial" panose="020B0604020202020204" pitchFamily="34" charset="0"/>
                </a:rPr>
                <a:t>·10</a:t>
              </a:r>
              <a:r>
                <a:rPr lang="ru-RU" altLang="ru-RU" sz="1400" baseline="30000">
                  <a:cs typeface="Arial" panose="020B0604020202020204" pitchFamily="34" charset="0"/>
                </a:rPr>
                <a:t>8</a:t>
              </a:r>
              <a:r>
                <a:rPr lang="en-US" altLang="ru-RU" sz="1400">
                  <a:cs typeface="Arial" panose="020B0604020202020204" pitchFamily="34" charset="0"/>
                </a:rPr>
                <a:t> </a:t>
              </a:r>
              <a:r>
                <a:rPr lang="ru-RU" altLang="ru-RU" sz="1400">
                  <a:cs typeface="Arial" panose="020B0604020202020204" pitchFamily="34" charset="0"/>
                </a:rPr>
                <a:t>л</a:t>
              </a:r>
              <a:endParaRPr lang="en-US" altLang="ru-RU" sz="1400">
                <a:cs typeface="Arial" panose="020B0604020202020204" pitchFamily="34" charset="0"/>
              </a:endParaRPr>
            </a:p>
          </p:txBody>
        </p:sp>
        <p:sp>
          <p:nvSpPr>
            <p:cNvPr id="28710" name="Text Box 30">
              <a:extLst>
                <a:ext uri="{FF2B5EF4-FFF2-40B4-BE49-F238E27FC236}">
                  <a16:creationId xmlns:a16="http://schemas.microsoft.com/office/drawing/2014/main" id="{EA06BD7A-5A68-4A6D-B7D0-0E9FB02E6941}"/>
                </a:ext>
              </a:extLst>
            </p:cNvPr>
            <p:cNvSpPr txBox="1">
              <a:spLocks noChangeArrowheads="1"/>
            </p:cNvSpPr>
            <p:nvPr/>
          </p:nvSpPr>
          <p:spPr bwMode="auto">
            <a:xfrm>
              <a:off x="384" y="2208"/>
              <a:ext cx="366"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1400">
                  <a:cs typeface="Arial" panose="020B0604020202020204" pitchFamily="34" charset="0"/>
                </a:rPr>
                <a:t>0,039 </a:t>
              </a:r>
              <a:r>
                <a:rPr lang="el-GR" altLang="ru-RU" sz="1400">
                  <a:cs typeface="Arial" panose="020B0604020202020204" pitchFamily="34" charset="0"/>
                </a:rPr>
                <a:t>γ</a:t>
              </a:r>
            </a:p>
          </p:txBody>
        </p:sp>
        <p:sp>
          <p:nvSpPr>
            <p:cNvPr id="28711" name="Text Box 31">
              <a:extLst>
                <a:ext uri="{FF2B5EF4-FFF2-40B4-BE49-F238E27FC236}">
                  <a16:creationId xmlns:a16="http://schemas.microsoft.com/office/drawing/2014/main" id="{525DA546-F0DC-467B-858B-65CF81335DB2}"/>
                </a:ext>
              </a:extLst>
            </p:cNvPr>
            <p:cNvSpPr txBox="1">
              <a:spLocks noChangeArrowheads="1"/>
            </p:cNvSpPr>
            <p:nvPr/>
          </p:nvSpPr>
          <p:spPr bwMode="auto">
            <a:xfrm>
              <a:off x="192" y="2592"/>
              <a:ext cx="366"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1400">
                  <a:cs typeface="Arial" panose="020B0604020202020204" pitchFamily="34" charset="0"/>
                </a:rPr>
                <a:t>0,014</a:t>
              </a:r>
              <a:r>
                <a:rPr lang="ru-RU" altLang="ru-RU" sz="1400"/>
                <a:t> </a:t>
              </a:r>
              <a:r>
                <a:rPr lang="el-GR" altLang="ru-RU" sz="1400"/>
                <a:t>γ</a:t>
              </a:r>
              <a:endParaRPr lang="en-US" altLang="ru-RU" sz="1400"/>
            </a:p>
          </p:txBody>
        </p:sp>
        <p:sp>
          <p:nvSpPr>
            <p:cNvPr id="28712" name="Text Box 32">
              <a:extLst>
                <a:ext uri="{FF2B5EF4-FFF2-40B4-BE49-F238E27FC236}">
                  <a16:creationId xmlns:a16="http://schemas.microsoft.com/office/drawing/2014/main" id="{1A3EF675-C801-446F-9711-3E3601FE2038}"/>
                </a:ext>
              </a:extLst>
            </p:cNvPr>
            <p:cNvSpPr txBox="1">
              <a:spLocks noChangeArrowheads="1"/>
            </p:cNvSpPr>
            <p:nvPr/>
          </p:nvSpPr>
          <p:spPr bwMode="auto">
            <a:xfrm>
              <a:off x="720" y="2496"/>
              <a:ext cx="366"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1400">
                  <a:cs typeface="Arial" panose="020B0604020202020204" pitchFamily="34" charset="0"/>
                </a:rPr>
                <a:t>0,052</a:t>
              </a:r>
              <a:r>
                <a:rPr lang="ru-RU" altLang="ru-RU" sz="1400"/>
                <a:t> </a:t>
              </a:r>
              <a:r>
                <a:rPr lang="el-GR" altLang="ru-RU" sz="1400"/>
                <a:t>γ</a:t>
              </a:r>
              <a:endParaRPr lang="en-US" altLang="ru-RU" sz="1400"/>
            </a:p>
          </p:txBody>
        </p:sp>
        <p:sp>
          <p:nvSpPr>
            <p:cNvPr id="28713" name="Line 57">
              <a:extLst>
                <a:ext uri="{FF2B5EF4-FFF2-40B4-BE49-F238E27FC236}">
                  <a16:creationId xmlns:a16="http://schemas.microsoft.com/office/drawing/2014/main" id="{07C3DE79-68EA-4B43-B1FD-EDCC2FFCA211}"/>
                </a:ext>
              </a:extLst>
            </p:cNvPr>
            <p:cNvSpPr>
              <a:spLocks noChangeShapeType="1"/>
            </p:cNvSpPr>
            <p:nvPr/>
          </p:nvSpPr>
          <p:spPr bwMode="auto">
            <a:xfrm>
              <a:off x="684" y="3072"/>
              <a:ext cx="33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pSp>
      <p:grpSp>
        <p:nvGrpSpPr>
          <p:cNvPr id="28677" name="Group 72">
            <a:extLst>
              <a:ext uri="{FF2B5EF4-FFF2-40B4-BE49-F238E27FC236}">
                <a16:creationId xmlns:a16="http://schemas.microsoft.com/office/drawing/2014/main" id="{08F38782-85BC-4773-9BDD-D0CE42FAF155}"/>
              </a:ext>
            </a:extLst>
          </p:cNvPr>
          <p:cNvGrpSpPr>
            <a:grpSpLocks/>
          </p:cNvGrpSpPr>
          <p:nvPr/>
        </p:nvGrpSpPr>
        <p:grpSpPr bwMode="auto">
          <a:xfrm>
            <a:off x="4924425" y="2347913"/>
            <a:ext cx="3206750" cy="2571750"/>
            <a:chOff x="3102" y="1479"/>
            <a:chExt cx="2020" cy="1620"/>
          </a:xfrm>
        </p:grpSpPr>
        <p:sp>
          <p:nvSpPr>
            <p:cNvPr id="28679" name="Line 37">
              <a:extLst>
                <a:ext uri="{FF2B5EF4-FFF2-40B4-BE49-F238E27FC236}">
                  <a16:creationId xmlns:a16="http://schemas.microsoft.com/office/drawing/2014/main" id="{A25CB984-A81C-4DD4-8881-81F8728CD9F5}"/>
                </a:ext>
              </a:extLst>
            </p:cNvPr>
            <p:cNvSpPr>
              <a:spLocks noChangeShapeType="1"/>
            </p:cNvSpPr>
            <p:nvPr/>
          </p:nvSpPr>
          <p:spPr bwMode="auto">
            <a:xfrm>
              <a:off x="3936" y="1728"/>
              <a:ext cx="6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8680" name="Line 38">
              <a:extLst>
                <a:ext uri="{FF2B5EF4-FFF2-40B4-BE49-F238E27FC236}">
                  <a16:creationId xmlns:a16="http://schemas.microsoft.com/office/drawing/2014/main" id="{EDB76397-E036-4A7A-B7A1-82FD3028FABF}"/>
                </a:ext>
              </a:extLst>
            </p:cNvPr>
            <p:cNvSpPr>
              <a:spLocks noChangeShapeType="1"/>
            </p:cNvSpPr>
            <p:nvPr/>
          </p:nvSpPr>
          <p:spPr bwMode="auto">
            <a:xfrm>
              <a:off x="3168" y="2160"/>
              <a:ext cx="76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8681" name="Line 40">
              <a:extLst>
                <a:ext uri="{FF2B5EF4-FFF2-40B4-BE49-F238E27FC236}">
                  <a16:creationId xmlns:a16="http://schemas.microsoft.com/office/drawing/2014/main" id="{70A54829-DC70-4B24-9B02-CE9D325D78D1}"/>
                </a:ext>
              </a:extLst>
            </p:cNvPr>
            <p:cNvSpPr>
              <a:spLocks noChangeShapeType="1"/>
            </p:cNvSpPr>
            <p:nvPr/>
          </p:nvSpPr>
          <p:spPr bwMode="auto">
            <a:xfrm>
              <a:off x="3168" y="2832"/>
              <a:ext cx="76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8682" name="Line 41">
              <a:extLst>
                <a:ext uri="{FF2B5EF4-FFF2-40B4-BE49-F238E27FC236}">
                  <a16:creationId xmlns:a16="http://schemas.microsoft.com/office/drawing/2014/main" id="{57421C43-F5C2-4F10-9EF5-CD6AC016A66C}"/>
                </a:ext>
              </a:extLst>
            </p:cNvPr>
            <p:cNvSpPr>
              <a:spLocks noChangeShapeType="1"/>
            </p:cNvSpPr>
            <p:nvPr/>
          </p:nvSpPr>
          <p:spPr bwMode="auto">
            <a:xfrm flipH="1">
              <a:off x="3600" y="1728"/>
              <a:ext cx="672" cy="432"/>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8683" name="Line 43">
              <a:extLst>
                <a:ext uri="{FF2B5EF4-FFF2-40B4-BE49-F238E27FC236}">
                  <a16:creationId xmlns:a16="http://schemas.microsoft.com/office/drawing/2014/main" id="{93A6CECA-D2AE-4361-B1DB-27C12D75AA98}"/>
                </a:ext>
              </a:extLst>
            </p:cNvPr>
            <p:cNvSpPr>
              <a:spLocks noChangeShapeType="1"/>
            </p:cNvSpPr>
            <p:nvPr/>
          </p:nvSpPr>
          <p:spPr bwMode="auto">
            <a:xfrm flipH="1">
              <a:off x="3888" y="1728"/>
              <a:ext cx="480" cy="1104"/>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8684" name="Line 46">
              <a:extLst>
                <a:ext uri="{FF2B5EF4-FFF2-40B4-BE49-F238E27FC236}">
                  <a16:creationId xmlns:a16="http://schemas.microsoft.com/office/drawing/2014/main" id="{2DDE812B-AF67-4081-999D-405D39A064B9}"/>
                </a:ext>
              </a:extLst>
            </p:cNvPr>
            <p:cNvSpPr>
              <a:spLocks noChangeShapeType="1"/>
            </p:cNvSpPr>
            <p:nvPr/>
          </p:nvSpPr>
          <p:spPr bwMode="auto">
            <a:xfrm>
              <a:off x="3504" y="2160"/>
              <a:ext cx="0" cy="672"/>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8685" name="Text Box 47">
              <a:extLst>
                <a:ext uri="{FF2B5EF4-FFF2-40B4-BE49-F238E27FC236}">
                  <a16:creationId xmlns:a16="http://schemas.microsoft.com/office/drawing/2014/main" id="{53F29E33-C2B0-4E2D-A1C4-6AE99C06A49D}"/>
                </a:ext>
              </a:extLst>
            </p:cNvPr>
            <p:cNvSpPr txBox="1">
              <a:spLocks noChangeArrowheads="1"/>
            </p:cNvSpPr>
            <p:nvPr/>
          </p:nvSpPr>
          <p:spPr bwMode="auto">
            <a:xfrm>
              <a:off x="4608" y="1664"/>
              <a:ext cx="514"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1400"/>
                <a:t>4</a:t>
              </a:r>
              <a:r>
                <a:rPr lang="en-US" altLang="ru-RU" sz="1400"/>
                <a:t>,</a:t>
              </a:r>
              <a:r>
                <a:rPr lang="ru-RU" altLang="ru-RU" sz="1400"/>
                <a:t>47</a:t>
              </a:r>
              <a:r>
                <a:rPr lang="en-US" altLang="ru-RU" sz="1400">
                  <a:cs typeface="Arial" panose="020B0604020202020204" pitchFamily="34" charset="0"/>
                </a:rPr>
                <a:t>·10</a:t>
              </a:r>
              <a:r>
                <a:rPr lang="ru-RU" altLang="ru-RU" sz="1400" baseline="30000">
                  <a:cs typeface="Arial" panose="020B0604020202020204" pitchFamily="34" charset="0"/>
                </a:rPr>
                <a:t>9</a:t>
              </a:r>
              <a:r>
                <a:rPr lang="en-US" altLang="ru-RU" sz="1400">
                  <a:cs typeface="Arial" panose="020B0604020202020204" pitchFamily="34" charset="0"/>
                </a:rPr>
                <a:t> </a:t>
              </a:r>
              <a:r>
                <a:rPr lang="ru-RU" altLang="ru-RU" sz="1400">
                  <a:cs typeface="Arial" panose="020B0604020202020204" pitchFamily="34" charset="0"/>
                </a:rPr>
                <a:t>л</a:t>
              </a:r>
              <a:endParaRPr lang="en-US" altLang="ru-RU" sz="1400">
                <a:cs typeface="Arial" panose="020B0604020202020204" pitchFamily="34" charset="0"/>
              </a:endParaRPr>
            </a:p>
          </p:txBody>
        </p:sp>
        <p:sp>
          <p:nvSpPr>
            <p:cNvPr id="28686" name="Text Box 48">
              <a:extLst>
                <a:ext uri="{FF2B5EF4-FFF2-40B4-BE49-F238E27FC236}">
                  <a16:creationId xmlns:a16="http://schemas.microsoft.com/office/drawing/2014/main" id="{EF5CA5BE-56B2-41CA-A60E-F49674FEEE1C}"/>
                </a:ext>
              </a:extLst>
            </p:cNvPr>
            <p:cNvSpPr txBox="1">
              <a:spLocks noChangeArrowheads="1"/>
            </p:cNvSpPr>
            <p:nvPr/>
          </p:nvSpPr>
          <p:spPr bwMode="auto">
            <a:xfrm>
              <a:off x="3168" y="1872"/>
              <a:ext cx="704"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1400">
                  <a:cs typeface="Arial" panose="020B0604020202020204" pitchFamily="34" charset="0"/>
                </a:rPr>
                <a:t>4,132 (22%)</a:t>
              </a:r>
              <a:r>
                <a:rPr lang="ru-RU" altLang="ru-RU" sz="1400"/>
                <a:t> </a:t>
              </a:r>
              <a:r>
                <a:rPr lang="el-GR" altLang="ru-RU" sz="1400"/>
                <a:t>α</a:t>
              </a:r>
              <a:endParaRPr lang="en-US" altLang="ru-RU" sz="1400"/>
            </a:p>
          </p:txBody>
        </p:sp>
        <p:sp>
          <p:nvSpPr>
            <p:cNvPr id="28687" name="Text Box 50">
              <a:extLst>
                <a:ext uri="{FF2B5EF4-FFF2-40B4-BE49-F238E27FC236}">
                  <a16:creationId xmlns:a16="http://schemas.microsoft.com/office/drawing/2014/main" id="{14B25EDB-F811-4BEF-A975-C73AA22E0B4F}"/>
                </a:ext>
              </a:extLst>
            </p:cNvPr>
            <p:cNvSpPr txBox="1">
              <a:spLocks noChangeArrowheads="1"/>
            </p:cNvSpPr>
            <p:nvPr/>
          </p:nvSpPr>
          <p:spPr bwMode="auto">
            <a:xfrm>
              <a:off x="4128" y="2336"/>
              <a:ext cx="704"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1400">
                  <a:cs typeface="Arial" panose="020B0604020202020204" pitchFamily="34" charset="0"/>
                </a:rPr>
                <a:t>4,180 (78%) </a:t>
              </a:r>
              <a:r>
                <a:rPr lang="el-GR" altLang="ru-RU" sz="1400"/>
                <a:t>α</a:t>
              </a:r>
              <a:endParaRPr lang="en-US" altLang="ru-RU" sz="1400"/>
            </a:p>
          </p:txBody>
        </p:sp>
        <p:graphicFrame>
          <p:nvGraphicFramePr>
            <p:cNvPr id="28688" name="Object 51">
              <a:extLst>
                <a:ext uri="{FF2B5EF4-FFF2-40B4-BE49-F238E27FC236}">
                  <a16:creationId xmlns:a16="http://schemas.microsoft.com/office/drawing/2014/main" id="{8A0E8927-A5EF-4A49-B4DA-18550D9E1D7E}"/>
                </a:ext>
              </a:extLst>
            </p:cNvPr>
            <p:cNvGraphicFramePr>
              <a:graphicFrameLocks noChangeAspect="1"/>
            </p:cNvGraphicFramePr>
            <p:nvPr/>
          </p:nvGraphicFramePr>
          <p:xfrm>
            <a:off x="4144" y="1479"/>
            <a:ext cx="351" cy="267"/>
          </p:xfrm>
          <a:graphic>
            <a:graphicData uri="http://schemas.openxmlformats.org/presentationml/2006/ole">
              <mc:AlternateContent xmlns:mc="http://schemas.openxmlformats.org/markup-compatibility/2006">
                <mc:Choice xmlns:v="urn:schemas-microsoft-com:vml" Requires="v">
                  <p:oleObj name="Формула" r:id="rId8" imgW="317225" imgH="241091" progId="Equation.3">
                    <p:embed/>
                  </p:oleObj>
                </mc:Choice>
                <mc:Fallback>
                  <p:oleObj name="Формула" r:id="rId8" imgW="317225" imgH="241091" progId="Equation.3">
                    <p:embed/>
                    <p:pic>
                      <p:nvPicPr>
                        <p:cNvPr id="28688" name="Object 51">
                          <a:extLst>
                            <a:ext uri="{FF2B5EF4-FFF2-40B4-BE49-F238E27FC236}">
                              <a16:creationId xmlns:a16="http://schemas.microsoft.com/office/drawing/2014/main" id="{8A0E8927-A5EF-4A49-B4DA-18550D9E1D7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44" y="1479"/>
                          <a:ext cx="351" cy="2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689" name="Object 52">
              <a:extLst>
                <a:ext uri="{FF2B5EF4-FFF2-40B4-BE49-F238E27FC236}">
                  <a16:creationId xmlns:a16="http://schemas.microsoft.com/office/drawing/2014/main" id="{BD9C6BE8-DCE8-43C6-A88C-CCBC03CCA4B1}"/>
                </a:ext>
              </a:extLst>
            </p:cNvPr>
            <p:cNvGraphicFramePr>
              <a:graphicFrameLocks noChangeAspect="1"/>
            </p:cNvGraphicFramePr>
            <p:nvPr/>
          </p:nvGraphicFramePr>
          <p:xfrm>
            <a:off x="3353" y="2832"/>
            <a:ext cx="421" cy="267"/>
          </p:xfrm>
          <a:graphic>
            <a:graphicData uri="http://schemas.openxmlformats.org/presentationml/2006/ole">
              <mc:AlternateContent xmlns:mc="http://schemas.openxmlformats.org/markup-compatibility/2006">
                <mc:Choice xmlns:v="urn:schemas-microsoft-com:vml" Requires="v">
                  <p:oleObj name="Формула" r:id="rId10" imgW="380835" imgH="241195" progId="Equation.3">
                    <p:embed/>
                  </p:oleObj>
                </mc:Choice>
                <mc:Fallback>
                  <p:oleObj name="Формула" r:id="rId10" imgW="380835" imgH="241195" progId="Equation.3">
                    <p:embed/>
                    <p:pic>
                      <p:nvPicPr>
                        <p:cNvPr id="28689" name="Object 52">
                          <a:extLst>
                            <a:ext uri="{FF2B5EF4-FFF2-40B4-BE49-F238E27FC236}">
                              <a16:creationId xmlns:a16="http://schemas.microsoft.com/office/drawing/2014/main" id="{BD9C6BE8-DCE8-43C6-A88C-CCBC03CCA4B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53" y="2832"/>
                          <a:ext cx="421" cy="2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8690" name="Text Box 53">
              <a:extLst>
                <a:ext uri="{FF2B5EF4-FFF2-40B4-BE49-F238E27FC236}">
                  <a16:creationId xmlns:a16="http://schemas.microsoft.com/office/drawing/2014/main" id="{8756B8D8-CA80-424A-865A-9C5CCA27902C}"/>
                </a:ext>
              </a:extLst>
            </p:cNvPr>
            <p:cNvSpPr txBox="1">
              <a:spLocks noChangeArrowheads="1"/>
            </p:cNvSpPr>
            <p:nvPr/>
          </p:nvSpPr>
          <p:spPr bwMode="auto">
            <a:xfrm>
              <a:off x="3984" y="2768"/>
              <a:ext cx="560"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1400">
                  <a:cs typeface="Arial" panose="020B0604020202020204" pitchFamily="34" charset="0"/>
                </a:rPr>
                <a:t>24,101 дня</a:t>
              </a:r>
              <a:endParaRPr lang="en-US" altLang="ru-RU" sz="1400">
                <a:cs typeface="Arial" panose="020B0604020202020204" pitchFamily="34" charset="0"/>
              </a:endParaRPr>
            </a:p>
          </p:txBody>
        </p:sp>
        <p:sp>
          <p:nvSpPr>
            <p:cNvPr id="28691" name="Text Box 56">
              <a:extLst>
                <a:ext uri="{FF2B5EF4-FFF2-40B4-BE49-F238E27FC236}">
                  <a16:creationId xmlns:a16="http://schemas.microsoft.com/office/drawing/2014/main" id="{BF9148C0-9C4F-4755-85E8-8E619F373E70}"/>
                </a:ext>
              </a:extLst>
            </p:cNvPr>
            <p:cNvSpPr txBox="1">
              <a:spLocks noChangeArrowheads="1"/>
            </p:cNvSpPr>
            <p:nvPr/>
          </p:nvSpPr>
          <p:spPr bwMode="auto">
            <a:xfrm>
              <a:off x="3102" y="2496"/>
              <a:ext cx="366"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1400">
                  <a:cs typeface="Arial" panose="020B0604020202020204" pitchFamily="34" charset="0"/>
                </a:rPr>
                <a:t>0,048</a:t>
              </a:r>
              <a:r>
                <a:rPr lang="ru-RU" altLang="ru-RU" sz="1400"/>
                <a:t> </a:t>
              </a:r>
              <a:r>
                <a:rPr lang="el-GR" altLang="ru-RU" sz="1400"/>
                <a:t>γ</a:t>
              </a:r>
              <a:endParaRPr lang="en-US" altLang="ru-RU" sz="1400"/>
            </a:p>
          </p:txBody>
        </p:sp>
        <p:sp>
          <p:nvSpPr>
            <p:cNvPr id="28692" name="Line 58">
              <a:extLst>
                <a:ext uri="{FF2B5EF4-FFF2-40B4-BE49-F238E27FC236}">
                  <a16:creationId xmlns:a16="http://schemas.microsoft.com/office/drawing/2014/main" id="{6E6D8586-859C-459B-820D-5E669D8A91FC}"/>
                </a:ext>
              </a:extLst>
            </p:cNvPr>
            <p:cNvSpPr>
              <a:spLocks noChangeShapeType="1"/>
            </p:cNvSpPr>
            <p:nvPr/>
          </p:nvSpPr>
          <p:spPr bwMode="auto">
            <a:xfrm>
              <a:off x="3396" y="3084"/>
              <a:ext cx="33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pSp>
      <p:graphicFrame>
        <p:nvGraphicFramePr>
          <p:cNvPr id="28678" name="Object 67">
            <a:extLst>
              <a:ext uri="{FF2B5EF4-FFF2-40B4-BE49-F238E27FC236}">
                <a16:creationId xmlns:a16="http://schemas.microsoft.com/office/drawing/2014/main" id="{10B61385-A5E3-419D-B771-734DF859FB9F}"/>
              </a:ext>
            </a:extLst>
          </p:cNvPr>
          <p:cNvGraphicFramePr>
            <a:graphicFrameLocks/>
          </p:cNvGraphicFramePr>
          <p:nvPr/>
        </p:nvGraphicFramePr>
        <p:xfrm>
          <a:off x="1676400" y="1371600"/>
          <a:ext cx="1641475" cy="688975"/>
        </p:xfrm>
        <a:graphic>
          <a:graphicData uri="http://schemas.openxmlformats.org/presentationml/2006/ole">
            <mc:AlternateContent xmlns:mc="http://schemas.openxmlformats.org/markup-compatibility/2006">
              <mc:Choice xmlns:v="urn:schemas-microsoft-com:vml" Requires="v">
                <p:oleObj name="Формула" r:id="rId12" imgW="545863" imgH="228501" progId="Equation.3">
                  <p:embed/>
                </p:oleObj>
              </mc:Choice>
              <mc:Fallback>
                <p:oleObj name="Формула" r:id="rId12" imgW="545863" imgH="228501" progId="Equation.3">
                  <p:embed/>
                  <p:pic>
                    <p:nvPicPr>
                      <p:cNvPr id="28678" name="Object 67">
                        <a:extLst>
                          <a:ext uri="{FF2B5EF4-FFF2-40B4-BE49-F238E27FC236}">
                            <a16:creationId xmlns:a16="http://schemas.microsoft.com/office/drawing/2014/main" id="{10B61385-A5E3-419D-B771-734DF859FB9F}"/>
                          </a:ext>
                        </a:extLst>
                      </p:cNvPr>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676400" y="1371600"/>
                        <a:ext cx="1641475" cy="688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8470BA63-C9FC-4C00-944F-A99111B7E2A5}"/>
              </a:ext>
            </a:extLst>
          </p:cNvPr>
          <p:cNvSpPr>
            <a:spLocks noGrp="1" noChangeArrowheads="1"/>
          </p:cNvSpPr>
          <p:nvPr>
            <p:ph type="title"/>
          </p:nvPr>
        </p:nvSpPr>
        <p:spPr/>
        <p:txBody>
          <a:bodyPr/>
          <a:lstStyle/>
          <a:p>
            <a:pPr eaLnBrk="1" hangingPunct="1"/>
            <a:r>
              <a:rPr lang="el-GR" altLang="ru-RU" sz="3600" i="1">
                <a:cs typeface="Arial" panose="020B0604020202020204" pitchFamily="34" charset="0"/>
              </a:rPr>
              <a:t>α</a:t>
            </a:r>
            <a:r>
              <a:rPr lang="ru-RU" altLang="ru-RU" sz="3600">
                <a:cs typeface="Arial" panose="020B0604020202020204" pitchFamily="34" charset="0"/>
              </a:rPr>
              <a:t>-распад</a:t>
            </a:r>
            <a:endParaRPr lang="el-GR" altLang="ru-RU" sz="3600">
              <a:cs typeface="Arial" panose="020B0604020202020204" pitchFamily="34" charset="0"/>
            </a:endParaRPr>
          </a:p>
        </p:txBody>
      </p:sp>
      <p:graphicFrame>
        <p:nvGraphicFramePr>
          <p:cNvPr id="29699" name="Object 3">
            <a:extLst>
              <a:ext uri="{FF2B5EF4-FFF2-40B4-BE49-F238E27FC236}">
                <a16:creationId xmlns:a16="http://schemas.microsoft.com/office/drawing/2014/main" id="{9AA5D2D2-E29D-4FAE-A55C-0ED2A340F82A}"/>
              </a:ext>
            </a:extLst>
          </p:cNvPr>
          <p:cNvGraphicFramePr>
            <a:graphicFrameLocks noGrp="1" noChangeAspect="1"/>
          </p:cNvGraphicFramePr>
          <p:nvPr>
            <p:ph sz="half" idx="1"/>
          </p:nvPr>
        </p:nvGraphicFramePr>
        <p:xfrm>
          <a:off x="3228975" y="1447800"/>
          <a:ext cx="2651125" cy="530225"/>
        </p:xfrm>
        <a:graphic>
          <a:graphicData uri="http://schemas.openxmlformats.org/presentationml/2006/ole">
            <mc:AlternateContent xmlns:mc="http://schemas.openxmlformats.org/markup-compatibility/2006">
              <mc:Choice xmlns:v="urn:schemas-microsoft-com:vml" Requires="v">
                <p:oleObj name="Формула" r:id="rId3" imgW="1143000" imgH="228600" progId="Equation.3">
                  <p:embed/>
                </p:oleObj>
              </mc:Choice>
              <mc:Fallback>
                <p:oleObj name="Формула" r:id="rId3" imgW="1143000" imgH="228600" progId="Equation.3">
                  <p:embed/>
                  <p:pic>
                    <p:nvPicPr>
                      <p:cNvPr id="29699" name="Object 3">
                        <a:extLst>
                          <a:ext uri="{FF2B5EF4-FFF2-40B4-BE49-F238E27FC236}">
                            <a16:creationId xmlns:a16="http://schemas.microsoft.com/office/drawing/2014/main" id="{9AA5D2D2-E29D-4FAE-A55C-0ED2A340F8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8975" y="1447800"/>
                        <a:ext cx="2651125" cy="53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29700" name="Picture 45">
            <a:extLst>
              <a:ext uri="{FF2B5EF4-FFF2-40B4-BE49-F238E27FC236}">
                <a16:creationId xmlns:a16="http://schemas.microsoft.com/office/drawing/2014/main" id="{1BCA418D-055B-4904-B286-08FB774FA7F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37000" y="2057400"/>
            <a:ext cx="5207000" cy="396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54">
            <a:extLst>
              <a:ext uri="{FF2B5EF4-FFF2-40B4-BE49-F238E27FC236}">
                <a16:creationId xmlns:a16="http://schemas.microsoft.com/office/drawing/2014/main" id="{FF614F4D-4AA8-42B3-88B7-96960E1FA96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514600"/>
            <a:ext cx="3797300" cy="314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EF2995F9-3F68-4687-87BE-6B84E758C007}"/>
              </a:ext>
            </a:extLst>
          </p:cNvPr>
          <p:cNvSpPr>
            <a:spLocks noGrp="1" noChangeArrowheads="1"/>
          </p:cNvSpPr>
          <p:nvPr>
            <p:ph type="title"/>
          </p:nvPr>
        </p:nvSpPr>
        <p:spPr/>
        <p:txBody>
          <a:bodyPr/>
          <a:lstStyle/>
          <a:p>
            <a:pPr eaLnBrk="1" hangingPunct="1"/>
            <a:r>
              <a:rPr lang="el-GR" altLang="ru-RU" sz="3600" i="1">
                <a:cs typeface="Arial" panose="020B0604020202020204" pitchFamily="34" charset="0"/>
              </a:rPr>
              <a:t>β</a:t>
            </a:r>
            <a:r>
              <a:rPr lang="en-US" altLang="ru-RU" sz="3600">
                <a:cs typeface="Arial" panose="020B0604020202020204" pitchFamily="34" charset="0"/>
              </a:rPr>
              <a:t>-</a:t>
            </a:r>
            <a:r>
              <a:rPr lang="ru-RU" altLang="ru-RU" sz="3600">
                <a:cs typeface="Arial" panose="020B0604020202020204" pitchFamily="34" charset="0"/>
              </a:rPr>
              <a:t>превращения</a:t>
            </a:r>
            <a:endParaRPr lang="el-GR" altLang="ru-RU" sz="3600">
              <a:cs typeface="Arial" panose="020B0604020202020204" pitchFamily="34" charset="0"/>
            </a:endParaRPr>
          </a:p>
        </p:txBody>
      </p:sp>
      <p:sp>
        <p:nvSpPr>
          <p:cNvPr id="31747" name="Rectangle 3">
            <a:extLst>
              <a:ext uri="{FF2B5EF4-FFF2-40B4-BE49-F238E27FC236}">
                <a16:creationId xmlns:a16="http://schemas.microsoft.com/office/drawing/2014/main" id="{23AAD3FA-6E17-45B7-B474-706E36D72766}"/>
              </a:ext>
            </a:extLst>
          </p:cNvPr>
          <p:cNvSpPr>
            <a:spLocks noGrp="1" noChangeArrowheads="1"/>
          </p:cNvSpPr>
          <p:nvPr>
            <p:ph type="body" idx="1"/>
          </p:nvPr>
        </p:nvSpPr>
        <p:spPr>
          <a:xfrm>
            <a:off x="457200" y="1600200"/>
            <a:ext cx="8229600" cy="1752600"/>
          </a:xfrm>
        </p:spPr>
        <p:txBody>
          <a:bodyPr/>
          <a:lstStyle/>
          <a:p>
            <a:pPr eaLnBrk="1" hangingPunct="1"/>
            <a:r>
              <a:rPr lang="el-GR" altLang="ru-RU" i="1">
                <a:cs typeface="Arial" panose="020B0604020202020204" pitchFamily="34" charset="0"/>
              </a:rPr>
              <a:t>β</a:t>
            </a:r>
            <a:r>
              <a:rPr lang="ru-RU" altLang="ru-RU" i="1" baseline="30000">
                <a:cs typeface="Arial" panose="020B0604020202020204" pitchFamily="34" charset="0"/>
              </a:rPr>
              <a:t>-</a:t>
            </a:r>
            <a:r>
              <a:rPr lang="ru-RU" altLang="ru-RU">
                <a:cs typeface="Arial" panose="020B0604020202020204" pitchFamily="34" charset="0"/>
              </a:rPr>
              <a:t>-распад (испускание электрона)</a:t>
            </a:r>
          </a:p>
          <a:p>
            <a:pPr eaLnBrk="1" hangingPunct="1"/>
            <a:r>
              <a:rPr lang="el-GR" altLang="ru-RU" i="1">
                <a:cs typeface="Arial" panose="020B0604020202020204" pitchFamily="34" charset="0"/>
              </a:rPr>
              <a:t>β</a:t>
            </a:r>
            <a:r>
              <a:rPr lang="ru-RU" altLang="ru-RU" i="1" baseline="30000">
                <a:cs typeface="Arial" panose="020B0604020202020204" pitchFamily="34" charset="0"/>
              </a:rPr>
              <a:t>+</a:t>
            </a:r>
            <a:r>
              <a:rPr lang="ru-RU" altLang="ru-RU">
                <a:cs typeface="Arial" panose="020B0604020202020204" pitchFamily="34" charset="0"/>
              </a:rPr>
              <a:t>-распад (испускание позитрона)</a:t>
            </a:r>
          </a:p>
          <a:p>
            <a:pPr eaLnBrk="1" hangingPunct="1"/>
            <a:r>
              <a:rPr lang="ru-RU" altLang="ru-RU">
                <a:cs typeface="Arial" panose="020B0604020202020204" pitchFamily="34" charset="0"/>
              </a:rPr>
              <a:t>Электронный захват</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a:extLst>
              <a:ext uri="{FF2B5EF4-FFF2-40B4-BE49-F238E27FC236}">
                <a16:creationId xmlns:a16="http://schemas.microsoft.com/office/drawing/2014/main" id="{C9EEC503-5805-48ED-B1AB-2D0AACD42810}"/>
              </a:ext>
            </a:extLst>
          </p:cNvPr>
          <p:cNvSpPr>
            <a:spLocks noGrp="1" noChangeArrowheads="1"/>
          </p:cNvSpPr>
          <p:nvPr>
            <p:ph type="title"/>
          </p:nvPr>
        </p:nvSpPr>
        <p:spPr/>
        <p:txBody>
          <a:bodyPr/>
          <a:lstStyle/>
          <a:p>
            <a:pPr eaLnBrk="1" hangingPunct="1"/>
            <a:r>
              <a:rPr lang="ru-RU" altLang="ru-RU" sz="3600"/>
              <a:t>Вещество</a:t>
            </a:r>
          </a:p>
        </p:txBody>
      </p:sp>
      <p:pic>
        <p:nvPicPr>
          <p:cNvPr id="4099" name="Объект 3">
            <a:extLst>
              <a:ext uri="{FF2B5EF4-FFF2-40B4-BE49-F238E27FC236}">
                <a16:creationId xmlns:a16="http://schemas.microsoft.com/office/drawing/2014/main" id="{7CF2BFB7-5C68-4B44-9BEE-81785CA3C551}"/>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990600" y="1419225"/>
            <a:ext cx="2859088" cy="2185988"/>
          </a:xfrm>
        </p:spPr>
      </p:pic>
      <p:sp>
        <p:nvSpPr>
          <p:cNvPr id="4100" name="Rectangle 5">
            <a:extLst>
              <a:ext uri="{FF2B5EF4-FFF2-40B4-BE49-F238E27FC236}">
                <a16:creationId xmlns:a16="http://schemas.microsoft.com/office/drawing/2014/main" id="{9680A389-73FC-4C05-9C7A-9457931F6DCE}"/>
              </a:ext>
            </a:extLst>
          </p:cNvPr>
          <p:cNvSpPr>
            <a:spLocks noGrp="1" noChangeArrowheads="1"/>
          </p:cNvSpPr>
          <p:nvPr>
            <p:ph type="body" sz="half" idx="2"/>
          </p:nvPr>
        </p:nvSpPr>
        <p:spPr/>
        <p:txBody>
          <a:bodyPr/>
          <a:lstStyle/>
          <a:p>
            <a:pPr eaLnBrk="1" hangingPunct="1"/>
            <a:r>
              <a:rPr lang="ru-RU" altLang="ru-RU" sz="2800"/>
              <a:t>Вещество — вид материи, которая, в отличие от физического поля, обладает массой покоя. </a:t>
            </a:r>
          </a:p>
          <a:p>
            <a:pPr eaLnBrk="1" hangingPunct="1"/>
            <a:r>
              <a:rPr lang="ru-RU" altLang="ru-RU" sz="2800"/>
              <a:t>Вещество слагается из элементарных частиц, масса покоя которых не равна нулю — атомов. </a:t>
            </a:r>
          </a:p>
        </p:txBody>
      </p:sp>
      <p:pic>
        <p:nvPicPr>
          <p:cNvPr id="4101" name="Объект 4">
            <a:extLst>
              <a:ext uri="{FF2B5EF4-FFF2-40B4-BE49-F238E27FC236}">
                <a16:creationId xmlns:a16="http://schemas.microsoft.com/office/drawing/2014/main" id="{FA795BAB-B045-483E-9881-28E17F794A0E}"/>
              </a:ext>
            </a:extLst>
          </p:cNvPr>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5294313" y="1417638"/>
            <a:ext cx="3127375" cy="2187575"/>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70" name="Group 60">
            <a:extLst>
              <a:ext uri="{FF2B5EF4-FFF2-40B4-BE49-F238E27FC236}">
                <a16:creationId xmlns:a16="http://schemas.microsoft.com/office/drawing/2014/main" id="{F7CAD1EA-DA8C-4513-B6E3-340FA58632FD}"/>
              </a:ext>
            </a:extLst>
          </p:cNvPr>
          <p:cNvGrpSpPr>
            <a:grpSpLocks/>
          </p:cNvGrpSpPr>
          <p:nvPr/>
        </p:nvGrpSpPr>
        <p:grpSpPr bwMode="auto">
          <a:xfrm>
            <a:off x="457200" y="1524000"/>
            <a:ext cx="8153400" cy="4926013"/>
            <a:chOff x="288" y="960"/>
            <a:chExt cx="5136" cy="3103"/>
          </a:xfrm>
        </p:grpSpPr>
        <p:graphicFrame>
          <p:nvGraphicFramePr>
            <p:cNvPr id="32773" name="Object 12">
              <a:extLst>
                <a:ext uri="{FF2B5EF4-FFF2-40B4-BE49-F238E27FC236}">
                  <a16:creationId xmlns:a16="http://schemas.microsoft.com/office/drawing/2014/main" id="{D737B203-73FB-43DE-934B-EA2DC59B3326}"/>
                </a:ext>
              </a:extLst>
            </p:cNvPr>
            <p:cNvGraphicFramePr>
              <a:graphicFrameLocks noChangeAspect="1"/>
            </p:cNvGraphicFramePr>
            <p:nvPr/>
          </p:nvGraphicFramePr>
          <p:xfrm>
            <a:off x="3888" y="2880"/>
            <a:ext cx="1536" cy="455"/>
          </p:xfrm>
          <a:graphic>
            <a:graphicData uri="http://schemas.openxmlformats.org/presentationml/2006/ole">
              <mc:AlternateContent xmlns:mc="http://schemas.openxmlformats.org/markup-compatibility/2006">
                <mc:Choice xmlns:v="urn:schemas-microsoft-com:vml" Requires="v">
                  <p:oleObj name="Формула" r:id="rId3" imgW="799753" imgH="241195" progId="Equation.3">
                    <p:embed/>
                  </p:oleObj>
                </mc:Choice>
                <mc:Fallback>
                  <p:oleObj name="Формула" r:id="rId3" imgW="799753" imgH="241195" progId="Equation.3">
                    <p:embed/>
                    <p:pic>
                      <p:nvPicPr>
                        <p:cNvPr id="32773" name="Object 12">
                          <a:extLst>
                            <a:ext uri="{FF2B5EF4-FFF2-40B4-BE49-F238E27FC236}">
                              <a16:creationId xmlns:a16="http://schemas.microsoft.com/office/drawing/2014/main" id="{D737B203-73FB-43DE-934B-EA2DC59B33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8" y="2880"/>
                          <a:ext cx="1536" cy="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2774" name="Line 41">
              <a:extLst>
                <a:ext uri="{FF2B5EF4-FFF2-40B4-BE49-F238E27FC236}">
                  <a16:creationId xmlns:a16="http://schemas.microsoft.com/office/drawing/2014/main" id="{B787521A-80DA-4F44-8037-D6AEE210F5D5}"/>
                </a:ext>
              </a:extLst>
            </p:cNvPr>
            <p:cNvSpPr>
              <a:spLocks noChangeShapeType="1"/>
            </p:cNvSpPr>
            <p:nvPr/>
          </p:nvSpPr>
          <p:spPr bwMode="auto">
            <a:xfrm flipV="1">
              <a:off x="480" y="1056"/>
              <a:ext cx="0" cy="2815"/>
            </a:xfrm>
            <a:prstGeom prst="line">
              <a:avLst/>
            </a:prstGeom>
            <a:noFill/>
            <a:ln w="9525">
              <a:solidFill>
                <a:srgbClr val="000000"/>
              </a:solidFill>
              <a:round/>
              <a:headEnd/>
              <a:tailEnd type="stealth" w="med" len="lg"/>
            </a:ln>
            <a:extLst>
              <a:ext uri="{909E8E84-426E-40DD-AFC4-6F175D3DCCD1}">
                <a14:hiddenFill xmlns:a14="http://schemas.microsoft.com/office/drawing/2010/main">
                  <a:noFill/>
                </a14:hiddenFill>
              </a:ext>
            </a:extLst>
          </p:spPr>
          <p:txBody>
            <a:bodyPr/>
            <a:lstStyle/>
            <a:p>
              <a:endParaRPr lang="ru-RU"/>
            </a:p>
          </p:txBody>
        </p:sp>
        <p:sp>
          <p:nvSpPr>
            <p:cNvPr id="32775" name="Line 42">
              <a:extLst>
                <a:ext uri="{FF2B5EF4-FFF2-40B4-BE49-F238E27FC236}">
                  <a16:creationId xmlns:a16="http://schemas.microsoft.com/office/drawing/2014/main" id="{1D4C5A78-2B4F-4095-9B1F-E8B8AB52B98E}"/>
                </a:ext>
              </a:extLst>
            </p:cNvPr>
            <p:cNvSpPr>
              <a:spLocks noChangeShapeType="1"/>
            </p:cNvSpPr>
            <p:nvPr/>
          </p:nvSpPr>
          <p:spPr bwMode="auto">
            <a:xfrm>
              <a:off x="480" y="3871"/>
              <a:ext cx="4566" cy="0"/>
            </a:xfrm>
            <a:prstGeom prst="line">
              <a:avLst/>
            </a:prstGeom>
            <a:noFill/>
            <a:ln w="9525">
              <a:solidFill>
                <a:srgbClr val="000000"/>
              </a:solidFill>
              <a:round/>
              <a:headEnd/>
              <a:tailEnd type="stealth" w="med" len="lg"/>
            </a:ln>
            <a:extLst>
              <a:ext uri="{909E8E84-426E-40DD-AFC4-6F175D3DCCD1}">
                <a14:hiddenFill xmlns:a14="http://schemas.microsoft.com/office/drawing/2010/main">
                  <a:noFill/>
                </a14:hiddenFill>
              </a:ext>
            </a:extLst>
          </p:spPr>
          <p:txBody>
            <a:bodyPr/>
            <a:lstStyle/>
            <a:p>
              <a:endParaRPr lang="ru-RU"/>
            </a:p>
          </p:txBody>
        </p:sp>
        <p:sp>
          <p:nvSpPr>
            <p:cNvPr id="32776" name="Text Box 43">
              <a:extLst>
                <a:ext uri="{FF2B5EF4-FFF2-40B4-BE49-F238E27FC236}">
                  <a16:creationId xmlns:a16="http://schemas.microsoft.com/office/drawing/2014/main" id="{4C009248-49CE-4DD9-90EF-2194E2054D21}"/>
                </a:ext>
              </a:extLst>
            </p:cNvPr>
            <p:cNvSpPr txBox="1">
              <a:spLocks noChangeArrowheads="1"/>
            </p:cNvSpPr>
            <p:nvPr/>
          </p:nvSpPr>
          <p:spPr bwMode="auto">
            <a:xfrm>
              <a:off x="5046" y="3871"/>
              <a:ext cx="18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ru-RU" sz="2000"/>
                <a:t>E</a:t>
              </a:r>
              <a:r>
                <a:rPr lang="el-GR" altLang="ru-RU" sz="1800" baseline="-25000"/>
                <a:t>β</a:t>
              </a:r>
              <a:endParaRPr lang="ru-RU" altLang="ru-RU" sz="1800" baseline="-25000"/>
            </a:p>
          </p:txBody>
        </p:sp>
        <p:sp>
          <p:nvSpPr>
            <p:cNvPr id="32777" name="Line 45">
              <a:extLst>
                <a:ext uri="{FF2B5EF4-FFF2-40B4-BE49-F238E27FC236}">
                  <a16:creationId xmlns:a16="http://schemas.microsoft.com/office/drawing/2014/main" id="{EE61640B-02D7-4BF6-95DB-E1D9347D81F9}"/>
                </a:ext>
              </a:extLst>
            </p:cNvPr>
            <p:cNvSpPr>
              <a:spLocks noChangeShapeType="1"/>
            </p:cNvSpPr>
            <p:nvPr/>
          </p:nvSpPr>
          <p:spPr bwMode="auto">
            <a:xfrm flipV="1">
              <a:off x="499" y="3031"/>
              <a:ext cx="307" cy="825"/>
            </a:xfrm>
            <a:prstGeom prst="line">
              <a:avLst/>
            </a:prstGeom>
            <a:noFill/>
            <a:ln w="25400">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ru-RU"/>
            </a:p>
          </p:txBody>
        </p:sp>
        <p:sp>
          <p:nvSpPr>
            <p:cNvPr id="32778" name="Freeform 46">
              <a:extLst>
                <a:ext uri="{FF2B5EF4-FFF2-40B4-BE49-F238E27FC236}">
                  <a16:creationId xmlns:a16="http://schemas.microsoft.com/office/drawing/2014/main" id="{291CF367-69A2-4A19-8076-311AD75B1CFE}"/>
                </a:ext>
              </a:extLst>
            </p:cNvPr>
            <p:cNvSpPr>
              <a:spLocks/>
            </p:cNvSpPr>
            <p:nvPr/>
          </p:nvSpPr>
          <p:spPr bwMode="auto">
            <a:xfrm>
              <a:off x="806" y="2206"/>
              <a:ext cx="3377" cy="1650"/>
            </a:xfrm>
            <a:custGeom>
              <a:avLst/>
              <a:gdLst>
                <a:gd name="T0" fmla="*/ 0 w 1980"/>
                <a:gd name="T1" fmla="*/ 1241 h 1440"/>
                <a:gd name="T2" fmla="*/ 1525 w 1980"/>
                <a:gd name="T3" fmla="*/ 309 h 1440"/>
                <a:gd name="T4" fmla="*/ 4569 w 1980"/>
                <a:gd name="T5" fmla="*/ 0 h 1440"/>
                <a:gd name="T6" fmla="*/ 7615 w 1980"/>
                <a:gd name="T7" fmla="*/ 309 h 1440"/>
                <a:gd name="T8" fmla="*/ 10661 w 1980"/>
                <a:gd name="T9" fmla="*/ 1241 h 1440"/>
                <a:gd name="T10" fmla="*/ 13708 w 1980"/>
                <a:gd name="T11" fmla="*/ 2173 h 1440"/>
                <a:gd name="T12" fmla="*/ 16755 w 1980"/>
                <a:gd name="T13" fmla="*/ 2483 h 14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80" h="1440">
                  <a:moveTo>
                    <a:pt x="0" y="720"/>
                  </a:moveTo>
                  <a:cubicBezTo>
                    <a:pt x="45" y="510"/>
                    <a:pt x="90" y="300"/>
                    <a:pt x="180" y="180"/>
                  </a:cubicBezTo>
                  <a:cubicBezTo>
                    <a:pt x="270" y="60"/>
                    <a:pt x="420" y="0"/>
                    <a:pt x="540" y="0"/>
                  </a:cubicBezTo>
                  <a:cubicBezTo>
                    <a:pt x="660" y="0"/>
                    <a:pt x="780" y="60"/>
                    <a:pt x="900" y="180"/>
                  </a:cubicBezTo>
                  <a:cubicBezTo>
                    <a:pt x="1020" y="300"/>
                    <a:pt x="1140" y="540"/>
                    <a:pt x="1260" y="720"/>
                  </a:cubicBezTo>
                  <a:cubicBezTo>
                    <a:pt x="1380" y="900"/>
                    <a:pt x="1500" y="1140"/>
                    <a:pt x="1620" y="1260"/>
                  </a:cubicBezTo>
                  <a:cubicBezTo>
                    <a:pt x="1740" y="1380"/>
                    <a:pt x="1860" y="1410"/>
                    <a:pt x="1980" y="1440"/>
                  </a:cubicBez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32779" name="Text Box 47">
              <a:extLst>
                <a:ext uri="{FF2B5EF4-FFF2-40B4-BE49-F238E27FC236}">
                  <a16:creationId xmlns:a16="http://schemas.microsoft.com/office/drawing/2014/main" id="{F5425685-C390-4C63-88ED-F2BC00743662}"/>
                </a:ext>
              </a:extLst>
            </p:cNvPr>
            <p:cNvSpPr txBox="1">
              <a:spLocks noChangeArrowheads="1"/>
            </p:cNvSpPr>
            <p:nvPr/>
          </p:nvSpPr>
          <p:spPr bwMode="auto">
            <a:xfrm>
              <a:off x="4272" y="3504"/>
              <a:ext cx="46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ru-RU" sz="2000"/>
                <a:t>E</a:t>
              </a:r>
              <a:r>
                <a:rPr lang="el-GR" altLang="ru-RU" sz="2000" baseline="-25000">
                  <a:cs typeface="Arial" panose="020B0604020202020204" pitchFamily="34" charset="0"/>
                </a:rPr>
                <a:t>β</a:t>
              </a:r>
              <a:r>
                <a:rPr lang="en-US" altLang="ru-RU" sz="2000" baseline="-25000">
                  <a:cs typeface="Arial" panose="020B0604020202020204" pitchFamily="34" charset="0"/>
                </a:rPr>
                <a:t>,</a:t>
              </a:r>
              <a:r>
                <a:rPr lang="en-US" altLang="ru-RU" sz="2000" baseline="-25000"/>
                <a:t>max</a:t>
              </a:r>
              <a:endParaRPr lang="ru-RU" altLang="ru-RU" sz="2000"/>
            </a:p>
          </p:txBody>
        </p:sp>
        <p:sp>
          <p:nvSpPr>
            <p:cNvPr id="32780" name="Text Box 49">
              <a:extLst>
                <a:ext uri="{FF2B5EF4-FFF2-40B4-BE49-F238E27FC236}">
                  <a16:creationId xmlns:a16="http://schemas.microsoft.com/office/drawing/2014/main" id="{DC946F7D-22AE-47E2-81F1-B5813BE71ED1}"/>
                </a:ext>
              </a:extLst>
            </p:cNvPr>
            <p:cNvSpPr txBox="1">
              <a:spLocks noChangeArrowheads="1"/>
            </p:cNvSpPr>
            <p:nvPr/>
          </p:nvSpPr>
          <p:spPr bwMode="auto">
            <a:xfrm>
              <a:off x="288" y="960"/>
              <a:ext cx="23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ru-RU" sz="2000"/>
                <a:t>N</a:t>
              </a:r>
              <a:r>
                <a:rPr lang="el-GR" altLang="ru-RU" sz="1800" baseline="-25000"/>
                <a:t>β</a:t>
              </a:r>
              <a:endParaRPr lang="ru-RU" altLang="ru-RU" sz="1800" baseline="-25000"/>
            </a:p>
          </p:txBody>
        </p:sp>
        <p:sp>
          <p:nvSpPr>
            <p:cNvPr id="32781" name="Text Box 50">
              <a:extLst>
                <a:ext uri="{FF2B5EF4-FFF2-40B4-BE49-F238E27FC236}">
                  <a16:creationId xmlns:a16="http://schemas.microsoft.com/office/drawing/2014/main" id="{EEC3C45B-A79F-435D-9262-3A6E7A20A452}"/>
                </a:ext>
              </a:extLst>
            </p:cNvPr>
            <p:cNvSpPr txBox="1">
              <a:spLocks noChangeArrowheads="1"/>
            </p:cNvSpPr>
            <p:nvPr/>
          </p:nvSpPr>
          <p:spPr bwMode="auto">
            <a:xfrm>
              <a:off x="1392" y="2400"/>
              <a:ext cx="46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ru-RU" sz="2000"/>
                <a:t>E</a:t>
              </a:r>
              <a:r>
                <a:rPr lang="el-GR" altLang="ru-RU" sz="2000" baseline="-25000">
                  <a:cs typeface="Arial" panose="020B0604020202020204" pitchFamily="34" charset="0"/>
                </a:rPr>
                <a:t>β</a:t>
              </a:r>
              <a:endParaRPr lang="ru-RU" altLang="ru-RU" sz="2000"/>
            </a:p>
          </p:txBody>
        </p:sp>
        <p:sp>
          <p:nvSpPr>
            <p:cNvPr id="32782" name="Line 56">
              <a:extLst>
                <a:ext uri="{FF2B5EF4-FFF2-40B4-BE49-F238E27FC236}">
                  <a16:creationId xmlns:a16="http://schemas.microsoft.com/office/drawing/2014/main" id="{F64AD59B-D58F-4C1D-8913-3B9EC879C6B2}"/>
                </a:ext>
              </a:extLst>
            </p:cNvPr>
            <p:cNvSpPr>
              <a:spLocks noChangeShapeType="1"/>
            </p:cNvSpPr>
            <p:nvPr/>
          </p:nvSpPr>
          <p:spPr bwMode="auto">
            <a:xfrm flipV="1">
              <a:off x="1536" y="2208"/>
              <a:ext cx="96"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2783" name="Line 57">
              <a:extLst>
                <a:ext uri="{FF2B5EF4-FFF2-40B4-BE49-F238E27FC236}">
                  <a16:creationId xmlns:a16="http://schemas.microsoft.com/office/drawing/2014/main" id="{B88276A9-3969-4626-8F5E-D878F7820A66}"/>
                </a:ext>
              </a:extLst>
            </p:cNvPr>
            <p:cNvSpPr>
              <a:spLocks noChangeShapeType="1"/>
            </p:cNvSpPr>
            <p:nvPr/>
          </p:nvSpPr>
          <p:spPr bwMode="auto">
            <a:xfrm flipH="1">
              <a:off x="4176" y="3648"/>
              <a:ext cx="96"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pSp>
      <p:sp>
        <p:nvSpPr>
          <p:cNvPr id="32771" name="Rectangle 2">
            <a:extLst>
              <a:ext uri="{FF2B5EF4-FFF2-40B4-BE49-F238E27FC236}">
                <a16:creationId xmlns:a16="http://schemas.microsoft.com/office/drawing/2014/main" id="{4903499E-5541-4DFD-A061-44AB8C852070}"/>
              </a:ext>
            </a:extLst>
          </p:cNvPr>
          <p:cNvSpPr>
            <a:spLocks noGrp="1" noChangeArrowheads="1"/>
          </p:cNvSpPr>
          <p:nvPr>
            <p:ph type="title"/>
          </p:nvPr>
        </p:nvSpPr>
        <p:spPr/>
        <p:txBody>
          <a:bodyPr/>
          <a:lstStyle/>
          <a:p>
            <a:pPr eaLnBrk="1" hangingPunct="1"/>
            <a:r>
              <a:rPr lang="el-GR" altLang="ru-RU" sz="3600" i="1">
                <a:cs typeface="Arial" panose="020B0604020202020204" pitchFamily="34" charset="0"/>
              </a:rPr>
              <a:t>β</a:t>
            </a:r>
            <a:r>
              <a:rPr lang="ru-RU" altLang="ru-RU" sz="3600" i="1" baseline="30000">
                <a:cs typeface="Arial" panose="020B0604020202020204" pitchFamily="34" charset="0"/>
              </a:rPr>
              <a:t>-</a:t>
            </a:r>
            <a:r>
              <a:rPr lang="ru-RU" altLang="ru-RU" sz="3600">
                <a:cs typeface="Arial" panose="020B0604020202020204" pitchFamily="34" charset="0"/>
              </a:rPr>
              <a:t>- и </a:t>
            </a:r>
            <a:r>
              <a:rPr lang="el-GR" altLang="ru-RU" sz="3600" i="1">
                <a:cs typeface="Arial" panose="020B0604020202020204" pitchFamily="34" charset="0"/>
              </a:rPr>
              <a:t>β</a:t>
            </a:r>
            <a:r>
              <a:rPr lang="en-US" altLang="ru-RU" sz="3600" i="1" baseline="30000">
                <a:cs typeface="Arial" panose="020B0604020202020204" pitchFamily="34" charset="0"/>
              </a:rPr>
              <a:t>+</a:t>
            </a:r>
            <a:r>
              <a:rPr lang="ru-RU" altLang="ru-RU" sz="3600">
                <a:cs typeface="Arial" panose="020B0604020202020204" pitchFamily="34" charset="0"/>
              </a:rPr>
              <a:t>-распад</a:t>
            </a:r>
          </a:p>
        </p:txBody>
      </p:sp>
      <p:sp>
        <p:nvSpPr>
          <p:cNvPr id="32772" name="Rectangle 13">
            <a:extLst>
              <a:ext uri="{FF2B5EF4-FFF2-40B4-BE49-F238E27FC236}">
                <a16:creationId xmlns:a16="http://schemas.microsoft.com/office/drawing/2014/main" id="{9341B9B9-AB2A-4871-BA1F-E322BC5CDE66}"/>
              </a:ext>
            </a:extLst>
          </p:cNvPr>
          <p:cNvSpPr>
            <a:spLocks noChangeArrowheads="1"/>
          </p:cNvSpPr>
          <p:nvPr/>
        </p:nvSpPr>
        <p:spPr bwMode="auto">
          <a:xfrm>
            <a:off x="0" y="3309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4">
            <a:extLst>
              <a:ext uri="{FF2B5EF4-FFF2-40B4-BE49-F238E27FC236}">
                <a16:creationId xmlns:a16="http://schemas.microsoft.com/office/drawing/2014/main" id="{522CD4C0-F35E-4672-9EB4-410727918067}"/>
              </a:ext>
            </a:extLst>
          </p:cNvPr>
          <p:cNvSpPr>
            <a:spLocks noGrp="1" noChangeArrowheads="1"/>
          </p:cNvSpPr>
          <p:nvPr>
            <p:ph type="title"/>
          </p:nvPr>
        </p:nvSpPr>
        <p:spPr/>
        <p:txBody>
          <a:bodyPr/>
          <a:lstStyle/>
          <a:p>
            <a:pPr eaLnBrk="1" hangingPunct="1"/>
            <a:r>
              <a:rPr lang="el-GR" altLang="ru-RU" sz="3600" i="1">
                <a:cs typeface="Arial" panose="020B0604020202020204" pitchFamily="34" charset="0"/>
              </a:rPr>
              <a:t>β</a:t>
            </a:r>
            <a:r>
              <a:rPr lang="ru-RU" altLang="ru-RU" sz="3600" i="1" baseline="30000">
                <a:cs typeface="Arial" panose="020B0604020202020204" pitchFamily="34" charset="0"/>
              </a:rPr>
              <a:t>-</a:t>
            </a:r>
            <a:r>
              <a:rPr lang="ru-RU" altLang="ru-RU" sz="3600">
                <a:cs typeface="Arial" panose="020B0604020202020204" pitchFamily="34" charset="0"/>
              </a:rPr>
              <a:t>- и </a:t>
            </a:r>
            <a:r>
              <a:rPr lang="el-GR" altLang="ru-RU" sz="3600" i="1">
                <a:cs typeface="Arial" panose="020B0604020202020204" pitchFamily="34" charset="0"/>
              </a:rPr>
              <a:t>β</a:t>
            </a:r>
            <a:r>
              <a:rPr lang="en-US" altLang="ru-RU" sz="3600" i="1" baseline="30000">
                <a:cs typeface="Arial" panose="020B0604020202020204" pitchFamily="34" charset="0"/>
              </a:rPr>
              <a:t>+</a:t>
            </a:r>
            <a:r>
              <a:rPr lang="ru-RU" altLang="ru-RU" sz="3600">
                <a:cs typeface="Arial" panose="020B0604020202020204" pitchFamily="34" charset="0"/>
              </a:rPr>
              <a:t>-распад</a:t>
            </a:r>
          </a:p>
        </p:txBody>
      </p:sp>
      <p:sp>
        <p:nvSpPr>
          <p:cNvPr id="34819" name="Rectangle 15">
            <a:extLst>
              <a:ext uri="{FF2B5EF4-FFF2-40B4-BE49-F238E27FC236}">
                <a16:creationId xmlns:a16="http://schemas.microsoft.com/office/drawing/2014/main" id="{BBA12D35-0CE2-405C-903F-93941DAA1D1B}"/>
              </a:ext>
            </a:extLst>
          </p:cNvPr>
          <p:cNvSpPr>
            <a:spLocks noChangeArrowheads="1"/>
          </p:cNvSpPr>
          <p:nvPr/>
        </p:nvSpPr>
        <p:spPr bwMode="auto">
          <a:xfrm>
            <a:off x="0" y="3309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pic>
        <p:nvPicPr>
          <p:cNvPr id="34820" name="Picture 16">
            <a:extLst>
              <a:ext uri="{FF2B5EF4-FFF2-40B4-BE49-F238E27FC236}">
                <a16:creationId xmlns:a16="http://schemas.microsoft.com/office/drawing/2014/main" id="{32D467B5-5009-497E-8409-083AD195EA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136650"/>
            <a:ext cx="7848600" cy="534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5C55CED5-9A36-4247-B4D8-BA4F576A0E27}"/>
              </a:ext>
            </a:extLst>
          </p:cNvPr>
          <p:cNvSpPr>
            <a:spLocks noGrp="1" noChangeArrowheads="1"/>
          </p:cNvSpPr>
          <p:nvPr>
            <p:ph type="title"/>
          </p:nvPr>
        </p:nvSpPr>
        <p:spPr/>
        <p:txBody>
          <a:bodyPr/>
          <a:lstStyle/>
          <a:p>
            <a:pPr eaLnBrk="1" hangingPunct="1"/>
            <a:r>
              <a:rPr lang="el-GR" altLang="ru-RU" sz="3600" i="1">
                <a:cs typeface="Arial" panose="020B0604020202020204" pitchFamily="34" charset="0"/>
              </a:rPr>
              <a:t>β</a:t>
            </a:r>
            <a:r>
              <a:rPr lang="ru-RU" altLang="ru-RU" sz="3600" i="1" baseline="30000">
                <a:cs typeface="Arial" panose="020B0604020202020204" pitchFamily="34" charset="0"/>
              </a:rPr>
              <a:t>-</a:t>
            </a:r>
            <a:r>
              <a:rPr lang="ru-RU" altLang="ru-RU" sz="3600">
                <a:cs typeface="Arial" panose="020B0604020202020204" pitchFamily="34" charset="0"/>
              </a:rPr>
              <a:t>- и </a:t>
            </a:r>
            <a:r>
              <a:rPr lang="el-GR" altLang="ru-RU" sz="3600" i="1">
                <a:cs typeface="Arial" panose="020B0604020202020204" pitchFamily="34" charset="0"/>
              </a:rPr>
              <a:t>β</a:t>
            </a:r>
            <a:r>
              <a:rPr lang="en-US" altLang="ru-RU" sz="3600" i="1" baseline="30000">
                <a:cs typeface="Arial" panose="020B0604020202020204" pitchFamily="34" charset="0"/>
              </a:rPr>
              <a:t>+</a:t>
            </a:r>
            <a:r>
              <a:rPr lang="ru-RU" altLang="ru-RU" sz="3600">
                <a:cs typeface="Arial" panose="020B0604020202020204" pitchFamily="34" charset="0"/>
              </a:rPr>
              <a:t>-распад</a:t>
            </a:r>
          </a:p>
        </p:txBody>
      </p:sp>
      <p:graphicFrame>
        <p:nvGraphicFramePr>
          <p:cNvPr id="36867" name="Object 4">
            <a:extLst>
              <a:ext uri="{FF2B5EF4-FFF2-40B4-BE49-F238E27FC236}">
                <a16:creationId xmlns:a16="http://schemas.microsoft.com/office/drawing/2014/main" id="{4795D169-D656-4077-927D-900CB51EA747}"/>
              </a:ext>
            </a:extLst>
          </p:cNvPr>
          <p:cNvGraphicFramePr>
            <a:graphicFrameLocks noChangeAspect="1"/>
          </p:cNvGraphicFramePr>
          <p:nvPr/>
        </p:nvGraphicFramePr>
        <p:xfrm>
          <a:off x="228600" y="3200400"/>
          <a:ext cx="8521700" cy="1050925"/>
        </p:xfrm>
        <a:graphic>
          <a:graphicData uri="http://schemas.openxmlformats.org/presentationml/2006/ole">
            <mc:AlternateContent xmlns:mc="http://schemas.openxmlformats.org/markup-compatibility/2006">
              <mc:Choice xmlns:v="urn:schemas-microsoft-com:vml" Requires="v">
                <p:oleObj name="Формула" r:id="rId3" imgW="3708400" imgH="457200" progId="Equation.3">
                  <p:embed/>
                </p:oleObj>
              </mc:Choice>
              <mc:Fallback>
                <p:oleObj name="Формула" r:id="rId3" imgW="3708400" imgH="457200" progId="Equation.3">
                  <p:embed/>
                  <p:pic>
                    <p:nvPicPr>
                      <p:cNvPr id="36867" name="Object 4">
                        <a:extLst>
                          <a:ext uri="{FF2B5EF4-FFF2-40B4-BE49-F238E27FC236}">
                            <a16:creationId xmlns:a16="http://schemas.microsoft.com/office/drawing/2014/main" id="{4795D169-D656-4077-927D-900CB51EA7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200400"/>
                        <a:ext cx="8521700"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6868" name="Object 5">
            <a:extLst>
              <a:ext uri="{FF2B5EF4-FFF2-40B4-BE49-F238E27FC236}">
                <a16:creationId xmlns:a16="http://schemas.microsoft.com/office/drawing/2014/main" id="{DF363F5B-986F-4908-BDA4-FF0778003BB4}"/>
              </a:ext>
            </a:extLst>
          </p:cNvPr>
          <p:cNvGraphicFramePr>
            <a:graphicFrameLocks noChangeAspect="1"/>
          </p:cNvGraphicFramePr>
          <p:nvPr/>
        </p:nvGraphicFramePr>
        <p:xfrm>
          <a:off x="2667000" y="2133600"/>
          <a:ext cx="3602038" cy="712788"/>
        </p:xfrm>
        <a:graphic>
          <a:graphicData uri="http://schemas.openxmlformats.org/presentationml/2006/ole">
            <mc:AlternateContent xmlns:mc="http://schemas.openxmlformats.org/markup-compatibility/2006">
              <mc:Choice xmlns:v="urn:schemas-microsoft-com:vml" Requires="v">
                <p:oleObj name="Формула" r:id="rId5" imgW="1218671" imgH="241195" progId="Equation.3">
                  <p:embed/>
                </p:oleObj>
              </mc:Choice>
              <mc:Fallback>
                <p:oleObj name="Формула" r:id="rId5" imgW="1218671" imgH="241195" progId="Equation.3">
                  <p:embed/>
                  <p:pic>
                    <p:nvPicPr>
                      <p:cNvPr id="36868" name="Object 5">
                        <a:extLst>
                          <a:ext uri="{FF2B5EF4-FFF2-40B4-BE49-F238E27FC236}">
                            <a16:creationId xmlns:a16="http://schemas.microsoft.com/office/drawing/2014/main" id="{DF363F5B-986F-4908-BDA4-FF0778003BB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2133600"/>
                        <a:ext cx="3602038"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6869" name="Object 6">
            <a:extLst>
              <a:ext uri="{FF2B5EF4-FFF2-40B4-BE49-F238E27FC236}">
                <a16:creationId xmlns:a16="http://schemas.microsoft.com/office/drawing/2014/main" id="{EE426F20-D066-4E95-A118-AA75AB2DB8D5}"/>
              </a:ext>
            </a:extLst>
          </p:cNvPr>
          <p:cNvGraphicFramePr>
            <a:graphicFrameLocks noGrp="1" noChangeAspect="1"/>
          </p:cNvGraphicFramePr>
          <p:nvPr>
            <p:ph idx="1"/>
          </p:nvPr>
        </p:nvGraphicFramePr>
        <p:xfrm>
          <a:off x="1676400" y="4495800"/>
          <a:ext cx="5811838" cy="1050925"/>
        </p:xfrm>
        <a:graphic>
          <a:graphicData uri="http://schemas.openxmlformats.org/presentationml/2006/ole">
            <mc:AlternateContent xmlns:mc="http://schemas.openxmlformats.org/markup-compatibility/2006">
              <mc:Choice xmlns:v="urn:schemas-microsoft-com:vml" Requires="v">
                <p:oleObj name="Формула" r:id="rId7" imgW="2527300" imgH="457200" progId="Equation.3">
                  <p:embed/>
                </p:oleObj>
              </mc:Choice>
              <mc:Fallback>
                <p:oleObj name="Формула" r:id="rId7" imgW="2527300" imgH="457200" progId="Equation.3">
                  <p:embed/>
                  <p:pic>
                    <p:nvPicPr>
                      <p:cNvPr id="36869" name="Object 6">
                        <a:extLst>
                          <a:ext uri="{FF2B5EF4-FFF2-40B4-BE49-F238E27FC236}">
                            <a16:creationId xmlns:a16="http://schemas.microsoft.com/office/drawing/2014/main" id="{EE426F20-D066-4E95-A118-AA75AB2DB8D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76400" y="4495800"/>
                        <a:ext cx="5811838" cy="1050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29FD4836-97B7-404E-B012-5B4CDEF9E152}"/>
              </a:ext>
            </a:extLst>
          </p:cNvPr>
          <p:cNvSpPr>
            <a:spLocks noGrp="1" noChangeArrowheads="1"/>
          </p:cNvSpPr>
          <p:nvPr>
            <p:ph type="title"/>
          </p:nvPr>
        </p:nvSpPr>
        <p:spPr/>
        <p:txBody>
          <a:bodyPr/>
          <a:lstStyle/>
          <a:p>
            <a:pPr eaLnBrk="1" hangingPunct="1"/>
            <a:r>
              <a:rPr lang="el-GR" altLang="ru-RU" sz="3600" i="1">
                <a:cs typeface="Arial" panose="020B0604020202020204" pitchFamily="34" charset="0"/>
              </a:rPr>
              <a:t>β</a:t>
            </a:r>
            <a:r>
              <a:rPr lang="ru-RU" altLang="ru-RU" sz="3600" i="1" baseline="30000">
                <a:cs typeface="Arial" panose="020B0604020202020204" pitchFamily="34" charset="0"/>
              </a:rPr>
              <a:t>-</a:t>
            </a:r>
            <a:r>
              <a:rPr lang="ru-RU" altLang="ru-RU" sz="3600">
                <a:cs typeface="Arial" panose="020B0604020202020204" pitchFamily="34" charset="0"/>
              </a:rPr>
              <a:t>-распад</a:t>
            </a:r>
          </a:p>
        </p:txBody>
      </p:sp>
      <p:graphicFrame>
        <p:nvGraphicFramePr>
          <p:cNvPr id="38915" name="Object 4">
            <a:extLst>
              <a:ext uri="{FF2B5EF4-FFF2-40B4-BE49-F238E27FC236}">
                <a16:creationId xmlns:a16="http://schemas.microsoft.com/office/drawing/2014/main" id="{E7871791-5662-43D3-AE8C-DB5F52EA80F6}"/>
              </a:ext>
            </a:extLst>
          </p:cNvPr>
          <p:cNvGraphicFramePr>
            <a:graphicFrameLocks noGrp="1" noChangeAspect="1"/>
          </p:cNvGraphicFramePr>
          <p:nvPr>
            <p:ph sz="half" idx="1"/>
          </p:nvPr>
        </p:nvGraphicFramePr>
        <p:xfrm>
          <a:off x="228600" y="1447800"/>
          <a:ext cx="4386263" cy="762000"/>
        </p:xfrm>
        <a:graphic>
          <a:graphicData uri="http://schemas.openxmlformats.org/presentationml/2006/ole">
            <mc:AlternateContent xmlns:mc="http://schemas.openxmlformats.org/markup-compatibility/2006">
              <mc:Choice xmlns:v="urn:schemas-microsoft-com:vml" Requires="v">
                <p:oleObj name="Формула" r:id="rId3" imgW="1459866" imgH="253890" progId="Equation.3">
                  <p:embed/>
                </p:oleObj>
              </mc:Choice>
              <mc:Fallback>
                <p:oleObj name="Формула" r:id="rId3" imgW="1459866" imgH="253890" progId="Equation.3">
                  <p:embed/>
                  <p:pic>
                    <p:nvPicPr>
                      <p:cNvPr id="38915" name="Object 4">
                        <a:extLst>
                          <a:ext uri="{FF2B5EF4-FFF2-40B4-BE49-F238E27FC236}">
                            <a16:creationId xmlns:a16="http://schemas.microsoft.com/office/drawing/2014/main" id="{E7871791-5662-43D3-AE8C-DB5F52EA80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447800"/>
                        <a:ext cx="4386263"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8916" name="Object 6">
            <a:extLst>
              <a:ext uri="{FF2B5EF4-FFF2-40B4-BE49-F238E27FC236}">
                <a16:creationId xmlns:a16="http://schemas.microsoft.com/office/drawing/2014/main" id="{EB7D136D-25C0-4168-B928-DDA1570F5F3C}"/>
              </a:ext>
            </a:extLst>
          </p:cNvPr>
          <p:cNvGraphicFramePr>
            <a:graphicFrameLocks noGrp="1" noChangeAspect="1"/>
          </p:cNvGraphicFramePr>
          <p:nvPr>
            <p:ph sz="half" idx="2"/>
          </p:nvPr>
        </p:nvGraphicFramePr>
        <p:xfrm>
          <a:off x="5257800" y="1447800"/>
          <a:ext cx="3665538" cy="762000"/>
        </p:xfrm>
        <a:graphic>
          <a:graphicData uri="http://schemas.openxmlformats.org/presentationml/2006/ole">
            <mc:AlternateContent xmlns:mc="http://schemas.openxmlformats.org/markup-compatibility/2006">
              <mc:Choice xmlns:v="urn:schemas-microsoft-com:vml" Requires="v">
                <p:oleObj name="Формула" r:id="rId5" imgW="1282700" imgH="266700" progId="Equation.3">
                  <p:embed/>
                </p:oleObj>
              </mc:Choice>
              <mc:Fallback>
                <p:oleObj name="Формула" r:id="rId5" imgW="1282700" imgH="266700" progId="Equation.3">
                  <p:embed/>
                  <p:pic>
                    <p:nvPicPr>
                      <p:cNvPr id="38916" name="Object 6">
                        <a:extLst>
                          <a:ext uri="{FF2B5EF4-FFF2-40B4-BE49-F238E27FC236}">
                            <a16:creationId xmlns:a16="http://schemas.microsoft.com/office/drawing/2014/main" id="{EB7D136D-25C0-4168-B928-DDA1570F5F3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7800" y="1447800"/>
                        <a:ext cx="3665538"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8917" name="Line 49">
            <a:extLst>
              <a:ext uri="{FF2B5EF4-FFF2-40B4-BE49-F238E27FC236}">
                <a16:creationId xmlns:a16="http://schemas.microsoft.com/office/drawing/2014/main" id="{859E46AF-98D8-43B1-A2EC-A2420759202E}"/>
              </a:ext>
            </a:extLst>
          </p:cNvPr>
          <p:cNvSpPr>
            <a:spLocks noChangeShapeType="1"/>
          </p:cNvSpPr>
          <p:nvPr/>
        </p:nvSpPr>
        <p:spPr bwMode="auto">
          <a:xfrm flipH="1">
            <a:off x="5029200" y="3487738"/>
            <a:ext cx="1066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8918" name="Line 50">
            <a:extLst>
              <a:ext uri="{FF2B5EF4-FFF2-40B4-BE49-F238E27FC236}">
                <a16:creationId xmlns:a16="http://schemas.microsoft.com/office/drawing/2014/main" id="{A2A65EF8-7231-4D7D-84D2-3E82E1D842CE}"/>
              </a:ext>
            </a:extLst>
          </p:cNvPr>
          <p:cNvSpPr>
            <a:spLocks noChangeShapeType="1"/>
          </p:cNvSpPr>
          <p:nvPr/>
        </p:nvSpPr>
        <p:spPr bwMode="auto">
          <a:xfrm flipH="1">
            <a:off x="6096000" y="4460875"/>
            <a:ext cx="14398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8919" name="Line 51">
            <a:extLst>
              <a:ext uri="{FF2B5EF4-FFF2-40B4-BE49-F238E27FC236}">
                <a16:creationId xmlns:a16="http://schemas.microsoft.com/office/drawing/2014/main" id="{5627E889-17DF-498A-B40D-C309A047A4F7}"/>
              </a:ext>
            </a:extLst>
          </p:cNvPr>
          <p:cNvSpPr>
            <a:spLocks noChangeShapeType="1"/>
          </p:cNvSpPr>
          <p:nvPr/>
        </p:nvSpPr>
        <p:spPr bwMode="auto">
          <a:xfrm flipH="1">
            <a:off x="6096000" y="4994275"/>
            <a:ext cx="14398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8920" name="Line 53">
            <a:extLst>
              <a:ext uri="{FF2B5EF4-FFF2-40B4-BE49-F238E27FC236}">
                <a16:creationId xmlns:a16="http://schemas.microsoft.com/office/drawing/2014/main" id="{A0B0D4FE-5E89-4BE4-B423-7290A042FDD1}"/>
              </a:ext>
            </a:extLst>
          </p:cNvPr>
          <p:cNvSpPr>
            <a:spLocks noChangeShapeType="1"/>
          </p:cNvSpPr>
          <p:nvPr/>
        </p:nvSpPr>
        <p:spPr bwMode="auto">
          <a:xfrm>
            <a:off x="5562600" y="3487738"/>
            <a:ext cx="1143000" cy="990600"/>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8921" name="Line 55">
            <a:extLst>
              <a:ext uri="{FF2B5EF4-FFF2-40B4-BE49-F238E27FC236}">
                <a16:creationId xmlns:a16="http://schemas.microsoft.com/office/drawing/2014/main" id="{EA8ACD57-64C0-419C-A37A-A35C686C1DFB}"/>
              </a:ext>
            </a:extLst>
          </p:cNvPr>
          <p:cNvSpPr>
            <a:spLocks noChangeShapeType="1"/>
          </p:cNvSpPr>
          <p:nvPr/>
        </p:nvSpPr>
        <p:spPr bwMode="auto">
          <a:xfrm flipH="1">
            <a:off x="6705600" y="4460875"/>
            <a:ext cx="0" cy="533400"/>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8922" name="Text Box 56">
            <a:extLst>
              <a:ext uri="{FF2B5EF4-FFF2-40B4-BE49-F238E27FC236}">
                <a16:creationId xmlns:a16="http://schemas.microsoft.com/office/drawing/2014/main" id="{4149073E-A385-48D3-8FE5-C7DF5FC03DEB}"/>
              </a:ext>
            </a:extLst>
          </p:cNvPr>
          <p:cNvSpPr txBox="1">
            <a:spLocks noChangeArrowheads="1"/>
          </p:cNvSpPr>
          <p:nvPr/>
        </p:nvSpPr>
        <p:spPr bwMode="auto">
          <a:xfrm flipH="1">
            <a:off x="6107113" y="3382963"/>
            <a:ext cx="5953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1400">
                <a:cs typeface="Arial" panose="020B0604020202020204" pitchFamily="34" charset="0"/>
              </a:rPr>
              <a:t>30,17</a:t>
            </a:r>
            <a:r>
              <a:rPr lang="en-US" altLang="ru-RU" sz="1400">
                <a:cs typeface="Arial" panose="020B0604020202020204" pitchFamily="34" charset="0"/>
              </a:rPr>
              <a:t> </a:t>
            </a:r>
            <a:r>
              <a:rPr lang="ru-RU" altLang="ru-RU" sz="1400">
                <a:cs typeface="Arial" panose="020B0604020202020204" pitchFamily="34" charset="0"/>
              </a:rPr>
              <a:t>л</a:t>
            </a:r>
            <a:endParaRPr lang="en-US" altLang="ru-RU" sz="1400">
              <a:cs typeface="Arial" panose="020B0604020202020204" pitchFamily="34" charset="0"/>
            </a:endParaRPr>
          </a:p>
        </p:txBody>
      </p:sp>
      <p:sp>
        <p:nvSpPr>
          <p:cNvPr id="38923" name="Text Box 57">
            <a:extLst>
              <a:ext uri="{FF2B5EF4-FFF2-40B4-BE49-F238E27FC236}">
                <a16:creationId xmlns:a16="http://schemas.microsoft.com/office/drawing/2014/main" id="{15287440-323A-4397-B808-6342D09EF2E4}"/>
              </a:ext>
            </a:extLst>
          </p:cNvPr>
          <p:cNvSpPr txBox="1">
            <a:spLocks noChangeArrowheads="1"/>
          </p:cNvSpPr>
          <p:nvPr/>
        </p:nvSpPr>
        <p:spPr bwMode="auto">
          <a:xfrm flipH="1">
            <a:off x="6099175" y="3792538"/>
            <a:ext cx="13017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1400">
                <a:cs typeface="Arial" panose="020B0604020202020204" pitchFamily="34" charset="0"/>
              </a:rPr>
              <a:t>0,512 (94,6%)</a:t>
            </a:r>
            <a:r>
              <a:rPr lang="ru-RU" altLang="ru-RU" sz="1400"/>
              <a:t> </a:t>
            </a:r>
            <a:r>
              <a:rPr lang="el-GR" altLang="ru-RU" sz="1400"/>
              <a:t>β</a:t>
            </a:r>
            <a:r>
              <a:rPr lang="ru-RU" altLang="ru-RU" sz="1400" baseline="30000"/>
              <a:t>-</a:t>
            </a:r>
            <a:endParaRPr lang="en-US" altLang="ru-RU" sz="1400" baseline="30000"/>
          </a:p>
        </p:txBody>
      </p:sp>
      <p:graphicFrame>
        <p:nvGraphicFramePr>
          <p:cNvPr id="38924" name="Object 58">
            <a:extLst>
              <a:ext uri="{FF2B5EF4-FFF2-40B4-BE49-F238E27FC236}">
                <a16:creationId xmlns:a16="http://schemas.microsoft.com/office/drawing/2014/main" id="{0B73AE85-7181-4CC0-8EA9-EB14E331A221}"/>
              </a:ext>
            </a:extLst>
          </p:cNvPr>
          <p:cNvGraphicFramePr>
            <a:graphicFrameLocks noChangeAspect="1"/>
          </p:cNvGraphicFramePr>
          <p:nvPr/>
        </p:nvGraphicFramePr>
        <p:xfrm>
          <a:off x="5248275" y="3048000"/>
          <a:ext cx="571500" cy="387350"/>
        </p:xfrm>
        <a:graphic>
          <a:graphicData uri="http://schemas.openxmlformats.org/presentationml/2006/ole">
            <mc:AlternateContent xmlns:mc="http://schemas.openxmlformats.org/markup-compatibility/2006">
              <mc:Choice xmlns:v="urn:schemas-microsoft-com:vml" Requires="v">
                <p:oleObj name="Формула" r:id="rId7" imgW="355446" imgH="241195" progId="Equation.3">
                  <p:embed/>
                </p:oleObj>
              </mc:Choice>
              <mc:Fallback>
                <p:oleObj name="Формула" r:id="rId7" imgW="355446" imgH="241195" progId="Equation.3">
                  <p:embed/>
                  <p:pic>
                    <p:nvPicPr>
                      <p:cNvPr id="38924" name="Object 58">
                        <a:extLst>
                          <a:ext uri="{FF2B5EF4-FFF2-40B4-BE49-F238E27FC236}">
                            <a16:creationId xmlns:a16="http://schemas.microsoft.com/office/drawing/2014/main" id="{0B73AE85-7181-4CC0-8EA9-EB14E331A22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48275" y="3048000"/>
                        <a:ext cx="571500" cy="387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8925" name="Object 59">
            <a:extLst>
              <a:ext uri="{FF2B5EF4-FFF2-40B4-BE49-F238E27FC236}">
                <a16:creationId xmlns:a16="http://schemas.microsoft.com/office/drawing/2014/main" id="{B0AD9D81-D85B-49C5-BB3C-DF29ADF99536}"/>
              </a:ext>
            </a:extLst>
          </p:cNvPr>
          <p:cNvGraphicFramePr>
            <a:graphicFrameLocks noChangeAspect="1"/>
          </p:cNvGraphicFramePr>
          <p:nvPr/>
        </p:nvGraphicFramePr>
        <p:xfrm>
          <a:off x="6477000" y="4953000"/>
          <a:ext cx="593725" cy="388938"/>
        </p:xfrm>
        <a:graphic>
          <a:graphicData uri="http://schemas.openxmlformats.org/presentationml/2006/ole">
            <mc:AlternateContent xmlns:mc="http://schemas.openxmlformats.org/markup-compatibility/2006">
              <mc:Choice xmlns:v="urn:schemas-microsoft-com:vml" Requires="v">
                <p:oleObj name="Формула" r:id="rId9" imgW="368300" imgH="241300" progId="Equation.3">
                  <p:embed/>
                </p:oleObj>
              </mc:Choice>
              <mc:Fallback>
                <p:oleObj name="Формула" r:id="rId9" imgW="368300" imgH="241300" progId="Equation.3">
                  <p:embed/>
                  <p:pic>
                    <p:nvPicPr>
                      <p:cNvPr id="38925" name="Object 59">
                        <a:extLst>
                          <a:ext uri="{FF2B5EF4-FFF2-40B4-BE49-F238E27FC236}">
                            <a16:creationId xmlns:a16="http://schemas.microsoft.com/office/drawing/2014/main" id="{B0AD9D81-D85B-49C5-BB3C-DF29ADF9953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77000" y="4953000"/>
                        <a:ext cx="593725" cy="388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8926" name="Text Box 60">
            <a:extLst>
              <a:ext uri="{FF2B5EF4-FFF2-40B4-BE49-F238E27FC236}">
                <a16:creationId xmlns:a16="http://schemas.microsoft.com/office/drawing/2014/main" id="{57EB9B3B-13F1-42C8-9B93-E9234DA25A89}"/>
              </a:ext>
            </a:extLst>
          </p:cNvPr>
          <p:cNvSpPr txBox="1">
            <a:spLocks noChangeArrowheads="1"/>
          </p:cNvSpPr>
          <p:nvPr/>
        </p:nvSpPr>
        <p:spPr bwMode="auto">
          <a:xfrm flipH="1">
            <a:off x="6721475" y="4630738"/>
            <a:ext cx="581025"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1400">
                <a:cs typeface="Arial" panose="020B0604020202020204" pitchFamily="34" charset="0"/>
              </a:rPr>
              <a:t>0,661</a:t>
            </a:r>
            <a:r>
              <a:rPr lang="ru-RU" altLang="ru-RU" sz="1400"/>
              <a:t> </a:t>
            </a:r>
            <a:r>
              <a:rPr lang="el-GR" altLang="ru-RU" sz="1400"/>
              <a:t>γ</a:t>
            </a:r>
            <a:endParaRPr lang="en-US" altLang="ru-RU" sz="1400"/>
          </a:p>
        </p:txBody>
      </p:sp>
      <p:sp>
        <p:nvSpPr>
          <p:cNvPr id="38927" name="Line 62">
            <a:extLst>
              <a:ext uri="{FF2B5EF4-FFF2-40B4-BE49-F238E27FC236}">
                <a16:creationId xmlns:a16="http://schemas.microsoft.com/office/drawing/2014/main" id="{E5421BD5-1442-4A23-A007-83F837853B0C}"/>
              </a:ext>
            </a:extLst>
          </p:cNvPr>
          <p:cNvSpPr>
            <a:spLocks noChangeShapeType="1"/>
          </p:cNvSpPr>
          <p:nvPr/>
        </p:nvSpPr>
        <p:spPr bwMode="auto">
          <a:xfrm>
            <a:off x="6477000" y="5334000"/>
            <a:ext cx="533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aphicFrame>
        <p:nvGraphicFramePr>
          <p:cNvPr id="38928" name="Object 63">
            <a:extLst>
              <a:ext uri="{FF2B5EF4-FFF2-40B4-BE49-F238E27FC236}">
                <a16:creationId xmlns:a16="http://schemas.microsoft.com/office/drawing/2014/main" id="{D7E2524B-3092-4B57-9026-F46A4A032E8D}"/>
              </a:ext>
            </a:extLst>
          </p:cNvPr>
          <p:cNvGraphicFramePr>
            <a:graphicFrameLocks noChangeAspect="1"/>
          </p:cNvGraphicFramePr>
          <p:nvPr/>
        </p:nvGraphicFramePr>
        <p:xfrm>
          <a:off x="6858000" y="4114800"/>
          <a:ext cx="715963" cy="388938"/>
        </p:xfrm>
        <a:graphic>
          <a:graphicData uri="http://schemas.openxmlformats.org/presentationml/2006/ole">
            <mc:AlternateContent xmlns:mc="http://schemas.openxmlformats.org/markup-compatibility/2006">
              <mc:Choice xmlns:v="urn:schemas-microsoft-com:vml" Requires="v">
                <p:oleObj name="Формула" r:id="rId11" imgW="444307" imgH="241195" progId="Equation.3">
                  <p:embed/>
                </p:oleObj>
              </mc:Choice>
              <mc:Fallback>
                <p:oleObj name="Формула" r:id="rId11" imgW="444307" imgH="241195" progId="Equation.3">
                  <p:embed/>
                  <p:pic>
                    <p:nvPicPr>
                      <p:cNvPr id="38928" name="Object 63">
                        <a:extLst>
                          <a:ext uri="{FF2B5EF4-FFF2-40B4-BE49-F238E27FC236}">
                            <a16:creationId xmlns:a16="http://schemas.microsoft.com/office/drawing/2014/main" id="{D7E2524B-3092-4B57-9026-F46A4A032E8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58000" y="4114800"/>
                        <a:ext cx="715963" cy="388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8929" name="Text Box 65">
            <a:extLst>
              <a:ext uri="{FF2B5EF4-FFF2-40B4-BE49-F238E27FC236}">
                <a16:creationId xmlns:a16="http://schemas.microsoft.com/office/drawing/2014/main" id="{C208EAD9-C266-47F8-ADF7-0D36FEFB6F62}"/>
              </a:ext>
            </a:extLst>
          </p:cNvPr>
          <p:cNvSpPr txBox="1">
            <a:spLocks noChangeArrowheads="1"/>
          </p:cNvSpPr>
          <p:nvPr/>
        </p:nvSpPr>
        <p:spPr bwMode="auto">
          <a:xfrm flipH="1">
            <a:off x="7545388" y="4364038"/>
            <a:ext cx="714375"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1400">
                <a:cs typeface="Arial" panose="020B0604020202020204" pitchFamily="34" charset="0"/>
              </a:rPr>
              <a:t>2,55 мин</a:t>
            </a:r>
            <a:endParaRPr lang="en-US" altLang="ru-RU" sz="1400">
              <a:cs typeface="Arial" panose="020B0604020202020204" pitchFamily="34" charset="0"/>
            </a:endParaRPr>
          </a:p>
        </p:txBody>
      </p:sp>
      <p:sp>
        <p:nvSpPr>
          <p:cNvPr id="38930" name="Line 66">
            <a:extLst>
              <a:ext uri="{FF2B5EF4-FFF2-40B4-BE49-F238E27FC236}">
                <a16:creationId xmlns:a16="http://schemas.microsoft.com/office/drawing/2014/main" id="{7C0F72F5-4BDF-4D3D-A848-C193FA75C740}"/>
              </a:ext>
            </a:extLst>
          </p:cNvPr>
          <p:cNvSpPr>
            <a:spLocks noChangeShapeType="1"/>
          </p:cNvSpPr>
          <p:nvPr/>
        </p:nvSpPr>
        <p:spPr bwMode="auto">
          <a:xfrm>
            <a:off x="5562600" y="3487738"/>
            <a:ext cx="609600" cy="1524000"/>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8931" name="Text Box 67">
            <a:extLst>
              <a:ext uri="{FF2B5EF4-FFF2-40B4-BE49-F238E27FC236}">
                <a16:creationId xmlns:a16="http://schemas.microsoft.com/office/drawing/2014/main" id="{BA76FEA6-A2F9-410E-8890-D4AAC0B6174C}"/>
              </a:ext>
            </a:extLst>
          </p:cNvPr>
          <p:cNvSpPr txBox="1">
            <a:spLocks noChangeArrowheads="1"/>
          </p:cNvSpPr>
          <p:nvPr/>
        </p:nvSpPr>
        <p:spPr bwMode="auto">
          <a:xfrm flipH="1">
            <a:off x="4610100" y="4173538"/>
            <a:ext cx="1203325"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1400">
                <a:cs typeface="Arial" panose="020B0604020202020204" pitchFamily="34" charset="0"/>
              </a:rPr>
              <a:t>1,173 (5,4%)</a:t>
            </a:r>
            <a:r>
              <a:rPr lang="ru-RU" altLang="ru-RU" sz="1400"/>
              <a:t> </a:t>
            </a:r>
            <a:r>
              <a:rPr lang="el-GR" altLang="ru-RU" sz="1400"/>
              <a:t>β</a:t>
            </a:r>
            <a:r>
              <a:rPr lang="ru-RU" altLang="ru-RU" sz="1400" baseline="30000"/>
              <a:t>-</a:t>
            </a:r>
            <a:endParaRPr lang="en-US" altLang="ru-RU" sz="1400" baseline="30000"/>
          </a:p>
        </p:txBody>
      </p:sp>
      <p:grpSp>
        <p:nvGrpSpPr>
          <p:cNvPr id="38932" name="Group 87">
            <a:extLst>
              <a:ext uri="{FF2B5EF4-FFF2-40B4-BE49-F238E27FC236}">
                <a16:creationId xmlns:a16="http://schemas.microsoft.com/office/drawing/2014/main" id="{186CD845-D4DA-473E-98A1-AFD6BF9B9738}"/>
              </a:ext>
            </a:extLst>
          </p:cNvPr>
          <p:cNvGrpSpPr>
            <a:grpSpLocks/>
          </p:cNvGrpSpPr>
          <p:nvPr/>
        </p:nvGrpSpPr>
        <p:grpSpPr bwMode="auto">
          <a:xfrm>
            <a:off x="762000" y="3048000"/>
            <a:ext cx="3078163" cy="2725738"/>
            <a:chOff x="480" y="1920"/>
            <a:chExt cx="1939" cy="1717"/>
          </a:xfrm>
        </p:grpSpPr>
        <p:sp>
          <p:nvSpPr>
            <p:cNvPr id="38933" name="Line 26">
              <a:extLst>
                <a:ext uri="{FF2B5EF4-FFF2-40B4-BE49-F238E27FC236}">
                  <a16:creationId xmlns:a16="http://schemas.microsoft.com/office/drawing/2014/main" id="{6113E49A-916D-4596-82B8-28F5B7A64632}"/>
                </a:ext>
              </a:extLst>
            </p:cNvPr>
            <p:cNvSpPr>
              <a:spLocks noChangeShapeType="1"/>
            </p:cNvSpPr>
            <p:nvPr/>
          </p:nvSpPr>
          <p:spPr bwMode="auto">
            <a:xfrm flipH="1">
              <a:off x="816" y="2197"/>
              <a:ext cx="6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8934" name="Line 27">
              <a:extLst>
                <a:ext uri="{FF2B5EF4-FFF2-40B4-BE49-F238E27FC236}">
                  <a16:creationId xmlns:a16="http://schemas.microsoft.com/office/drawing/2014/main" id="{8373F6D8-3F6D-48D2-99EF-85E21256F40C}"/>
                </a:ext>
              </a:extLst>
            </p:cNvPr>
            <p:cNvSpPr>
              <a:spLocks noChangeShapeType="1"/>
            </p:cNvSpPr>
            <p:nvPr/>
          </p:nvSpPr>
          <p:spPr bwMode="auto">
            <a:xfrm flipH="1">
              <a:off x="1488" y="2629"/>
              <a:ext cx="76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8935" name="Line 28">
              <a:extLst>
                <a:ext uri="{FF2B5EF4-FFF2-40B4-BE49-F238E27FC236}">
                  <a16:creationId xmlns:a16="http://schemas.microsoft.com/office/drawing/2014/main" id="{E7880895-8478-4735-AC62-B4AE4B8E4283}"/>
                </a:ext>
              </a:extLst>
            </p:cNvPr>
            <p:cNvSpPr>
              <a:spLocks noChangeShapeType="1"/>
            </p:cNvSpPr>
            <p:nvPr/>
          </p:nvSpPr>
          <p:spPr bwMode="auto">
            <a:xfrm flipH="1">
              <a:off x="1488" y="2965"/>
              <a:ext cx="76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8936" name="Line 29">
              <a:extLst>
                <a:ext uri="{FF2B5EF4-FFF2-40B4-BE49-F238E27FC236}">
                  <a16:creationId xmlns:a16="http://schemas.microsoft.com/office/drawing/2014/main" id="{BC4CB8FE-8412-4C1A-905A-5C9278BF5B79}"/>
                </a:ext>
              </a:extLst>
            </p:cNvPr>
            <p:cNvSpPr>
              <a:spLocks noChangeShapeType="1"/>
            </p:cNvSpPr>
            <p:nvPr/>
          </p:nvSpPr>
          <p:spPr bwMode="auto">
            <a:xfrm flipH="1">
              <a:off x="1488" y="3301"/>
              <a:ext cx="76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8937" name="Line 30">
              <a:extLst>
                <a:ext uri="{FF2B5EF4-FFF2-40B4-BE49-F238E27FC236}">
                  <a16:creationId xmlns:a16="http://schemas.microsoft.com/office/drawing/2014/main" id="{1A4E8E42-025E-4DB7-BA9F-E672B867CE92}"/>
                </a:ext>
              </a:extLst>
            </p:cNvPr>
            <p:cNvSpPr>
              <a:spLocks noChangeShapeType="1"/>
            </p:cNvSpPr>
            <p:nvPr/>
          </p:nvSpPr>
          <p:spPr bwMode="auto">
            <a:xfrm>
              <a:off x="1152" y="2197"/>
              <a:ext cx="672" cy="432"/>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8938" name="Line 33">
              <a:extLst>
                <a:ext uri="{FF2B5EF4-FFF2-40B4-BE49-F238E27FC236}">
                  <a16:creationId xmlns:a16="http://schemas.microsoft.com/office/drawing/2014/main" id="{3A8550F8-2453-4657-B20A-7E19C9251A17}"/>
                </a:ext>
              </a:extLst>
            </p:cNvPr>
            <p:cNvSpPr>
              <a:spLocks noChangeShapeType="1"/>
            </p:cNvSpPr>
            <p:nvPr/>
          </p:nvSpPr>
          <p:spPr bwMode="auto">
            <a:xfrm flipH="1">
              <a:off x="1872" y="2965"/>
              <a:ext cx="0" cy="336"/>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8939" name="Line 34">
              <a:extLst>
                <a:ext uri="{FF2B5EF4-FFF2-40B4-BE49-F238E27FC236}">
                  <a16:creationId xmlns:a16="http://schemas.microsoft.com/office/drawing/2014/main" id="{7C5204DB-7C47-43D1-8543-C24C18DDFA95}"/>
                </a:ext>
              </a:extLst>
            </p:cNvPr>
            <p:cNvSpPr>
              <a:spLocks noChangeShapeType="1"/>
            </p:cNvSpPr>
            <p:nvPr/>
          </p:nvSpPr>
          <p:spPr bwMode="auto">
            <a:xfrm flipH="1">
              <a:off x="1872" y="2629"/>
              <a:ext cx="0" cy="336"/>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8940" name="Text Box 36">
              <a:extLst>
                <a:ext uri="{FF2B5EF4-FFF2-40B4-BE49-F238E27FC236}">
                  <a16:creationId xmlns:a16="http://schemas.microsoft.com/office/drawing/2014/main" id="{DC86981D-8EB4-4637-948A-500E05DA4ECF}"/>
                </a:ext>
              </a:extLst>
            </p:cNvPr>
            <p:cNvSpPr txBox="1">
              <a:spLocks noChangeArrowheads="1"/>
            </p:cNvSpPr>
            <p:nvPr/>
          </p:nvSpPr>
          <p:spPr bwMode="auto">
            <a:xfrm flipH="1">
              <a:off x="1494" y="2131"/>
              <a:ext cx="313"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1400"/>
                <a:t>5</a:t>
              </a:r>
              <a:r>
                <a:rPr lang="en-US" altLang="ru-RU" sz="1400"/>
                <a:t>,</a:t>
              </a:r>
              <a:r>
                <a:rPr lang="ru-RU" altLang="ru-RU" sz="1400"/>
                <a:t>27</a:t>
              </a:r>
              <a:r>
                <a:rPr lang="en-US" altLang="ru-RU" sz="1400">
                  <a:cs typeface="Arial" panose="020B0604020202020204" pitchFamily="34" charset="0"/>
                </a:rPr>
                <a:t> </a:t>
              </a:r>
              <a:r>
                <a:rPr lang="ru-RU" altLang="ru-RU" sz="1400">
                  <a:cs typeface="Arial" panose="020B0604020202020204" pitchFamily="34" charset="0"/>
                </a:rPr>
                <a:t>л</a:t>
              </a:r>
              <a:endParaRPr lang="en-US" altLang="ru-RU" sz="1400">
                <a:cs typeface="Arial" panose="020B0604020202020204" pitchFamily="34" charset="0"/>
              </a:endParaRPr>
            </a:p>
          </p:txBody>
        </p:sp>
        <p:sp>
          <p:nvSpPr>
            <p:cNvPr id="38941" name="Text Box 37">
              <a:extLst>
                <a:ext uri="{FF2B5EF4-FFF2-40B4-BE49-F238E27FC236}">
                  <a16:creationId xmlns:a16="http://schemas.microsoft.com/office/drawing/2014/main" id="{D219CFF3-9462-40A0-928A-7EC7ECD630F0}"/>
                </a:ext>
              </a:extLst>
            </p:cNvPr>
            <p:cNvSpPr txBox="1">
              <a:spLocks noChangeArrowheads="1"/>
            </p:cNvSpPr>
            <p:nvPr/>
          </p:nvSpPr>
          <p:spPr bwMode="auto">
            <a:xfrm flipH="1">
              <a:off x="1537" y="2326"/>
              <a:ext cx="882"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1400">
                  <a:cs typeface="Arial" panose="020B0604020202020204" pitchFamily="34" charset="0"/>
                </a:rPr>
                <a:t>0,318 (99,92%) </a:t>
              </a:r>
              <a:r>
                <a:rPr lang="el-GR" altLang="ru-RU" sz="1400">
                  <a:cs typeface="Arial" panose="020B0604020202020204" pitchFamily="34" charset="0"/>
                </a:rPr>
                <a:t>β</a:t>
              </a:r>
              <a:r>
                <a:rPr lang="ru-RU" altLang="ru-RU" sz="1400" baseline="30000">
                  <a:cs typeface="Arial" panose="020B0604020202020204" pitchFamily="34" charset="0"/>
                </a:rPr>
                <a:t>-</a:t>
              </a:r>
              <a:endParaRPr lang="el-GR" altLang="ru-RU" sz="1400">
                <a:cs typeface="Arial" panose="020B0604020202020204" pitchFamily="34" charset="0"/>
              </a:endParaRPr>
            </a:p>
          </p:txBody>
        </p:sp>
        <p:graphicFrame>
          <p:nvGraphicFramePr>
            <p:cNvPr id="38942" name="Object 40">
              <a:extLst>
                <a:ext uri="{FF2B5EF4-FFF2-40B4-BE49-F238E27FC236}">
                  <a16:creationId xmlns:a16="http://schemas.microsoft.com/office/drawing/2014/main" id="{7DE9FCC7-F9DB-44A1-A412-3D1AC8A039D7}"/>
                </a:ext>
              </a:extLst>
            </p:cNvPr>
            <p:cNvGraphicFramePr>
              <a:graphicFrameLocks noChangeAspect="1"/>
            </p:cNvGraphicFramePr>
            <p:nvPr/>
          </p:nvGraphicFramePr>
          <p:xfrm>
            <a:off x="960" y="1920"/>
            <a:ext cx="347" cy="244"/>
          </p:xfrm>
          <a:graphic>
            <a:graphicData uri="http://schemas.openxmlformats.org/presentationml/2006/ole">
              <mc:AlternateContent xmlns:mc="http://schemas.openxmlformats.org/markup-compatibility/2006">
                <mc:Choice xmlns:v="urn:schemas-microsoft-com:vml" Requires="v">
                  <p:oleObj name="Формула" r:id="rId13" imgW="342751" imgH="241195" progId="Equation.3">
                    <p:embed/>
                  </p:oleObj>
                </mc:Choice>
                <mc:Fallback>
                  <p:oleObj name="Формула" r:id="rId13" imgW="342751" imgH="241195" progId="Equation.3">
                    <p:embed/>
                    <p:pic>
                      <p:nvPicPr>
                        <p:cNvPr id="38942" name="Object 40">
                          <a:extLst>
                            <a:ext uri="{FF2B5EF4-FFF2-40B4-BE49-F238E27FC236}">
                              <a16:creationId xmlns:a16="http://schemas.microsoft.com/office/drawing/2014/main" id="{7DE9FCC7-F9DB-44A1-A412-3D1AC8A039D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60" y="1920"/>
                          <a:ext cx="347" cy="2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8943" name="Object 41">
              <a:extLst>
                <a:ext uri="{FF2B5EF4-FFF2-40B4-BE49-F238E27FC236}">
                  <a16:creationId xmlns:a16="http://schemas.microsoft.com/office/drawing/2014/main" id="{5EEA3861-5984-4CE0-B199-1F0E7E772FEC}"/>
                </a:ext>
              </a:extLst>
            </p:cNvPr>
            <p:cNvGraphicFramePr>
              <a:graphicFrameLocks noChangeAspect="1"/>
            </p:cNvGraphicFramePr>
            <p:nvPr/>
          </p:nvGraphicFramePr>
          <p:xfrm>
            <a:off x="1728" y="3349"/>
            <a:ext cx="351" cy="267"/>
          </p:xfrm>
          <a:graphic>
            <a:graphicData uri="http://schemas.openxmlformats.org/presentationml/2006/ole">
              <mc:AlternateContent xmlns:mc="http://schemas.openxmlformats.org/markup-compatibility/2006">
                <mc:Choice xmlns:v="urn:schemas-microsoft-com:vml" Requires="v">
                  <p:oleObj name="Формула" r:id="rId15" imgW="317225" imgH="241091" progId="Equation.3">
                    <p:embed/>
                  </p:oleObj>
                </mc:Choice>
                <mc:Fallback>
                  <p:oleObj name="Формула" r:id="rId15" imgW="317225" imgH="241091" progId="Equation.3">
                    <p:embed/>
                    <p:pic>
                      <p:nvPicPr>
                        <p:cNvPr id="38943" name="Object 41">
                          <a:extLst>
                            <a:ext uri="{FF2B5EF4-FFF2-40B4-BE49-F238E27FC236}">
                              <a16:creationId xmlns:a16="http://schemas.microsoft.com/office/drawing/2014/main" id="{5EEA3861-5984-4CE0-B199-1F0E7E772FEC}"/>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728" y="3349"/>
                          <a:ext cx="351" cy="2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8944" name="Text Box 43">
              <a:extLst>
                <a:ext uri="{FF2B5EF4-FFF2-40B4-BE49-F238E27FC236}">
                  <a16:creationId xmlns:a16="http://schemas.microsoft.com/office/drawing/2014/main" id="{11A20A53-7356-42D1-8919-C0D02664FAE8}"/>
                </a:ext>
              </a:extLst>
            </p:cNvPr>
            <p:cNvSpPr txBox="1">
              <a:spLocks noChangeArrowheads="1"/>
            </p:cNvSpPr>
            <p:nvPr/>
          </p:nvSpPr>
          <p:spPr bwMode="auto">
            <a:xfrm flipH="1">
              <a:off x="1873" y="2725"/>
              <a:ext cx="366"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1400">
                  <a:cs typeface="Arial" panose="020B0604020202020204" pitchFamily="34" charset="0"/>
                </a:rPr>
                <a:t>1,173</a:t>
              </a:r>
              <a:r>
                <a:rPr lang="ru-RU" altLang="ru-RU" sz="1400"/>
                <a:t> </a:t>
              </a:r>
              <a:r>
                <a:rPr lang="el-GR" altLang="ru-RU" sz="1400"/>
                <a:t>γ</a:t>
              </a:r>
              <a:endParaRPr lang="en-US" altLang="ru-RU" sz="1400"/>
            </a:p>
          </p:txBody>
        </p:sp>
        <p:sp>
          <p:nvSpPr>
            <p:cNvPr id="38945" name="Text Box 45">
              <a:extLst>
                <a:ext uri="{FF2B5EF4-FFF2-40B4-BE49-F238E27FC236}">
                  <a16:creationId xmlns:a16="http://schemas.microsoft.com/office/drawing/2014/main" id="{7DF8E13C-209E-4609-B1A8-2257CE896CD5}"/>
                </a:ext>
              </a:extLst>
            </p:cNvPr>
            <p:cNvSpPr txBox="1">
              <a:spLocks noChangeArrowheads="1"/>
            </p:cNvSpPr>
            <p:nvPr/>
          </p:nvSpPr>
          <p:spPr bwMode="auto">
            <a:xfrm flipH="1">
              <a:off x="1873" y="3061"/>
              <a:ext cx="366"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1400">
                  <a:cs typeface="Arial" panose="020B0604020202020204" pitchFamily="34" charset="0"/>
                </a:rPr>
                <a:t>1,333</a:t>
              </a:r>
              <a:r>
                <a:rPr lang="ru-RU" altLang="ru-RU" sz="1400"/>
                <a:t> </a:t>
              </a:r>
              <a:r>
                <a:rPr lang="el-GR" altLang="ru-RU" sz="1400"/>
                <a:t>γ</a:t>
              </a:r>
              <a:endParaRPr lang="en-US" altLang="ru-RU" sz="1400"/>
            </a:p>
          </p:txBody>
        </p:sp>
        <p:sp>
          <p:nvSpPr>
            <p:cNvPr id="38946" name="Line 46">
              <a:extLst>
                <a:ext uri="{FF2B5EF4-FFF2-40B4-BE49-F238E27FC236}">
                  <a16:creationId xmlns:a16="http://schemas.microsoft.com/office/drawing/2014/main" id="{FB675E49-4DBD-49EA-84CE-F63990F0386E}"/>
                </a:ext>
              </a:extLst>
            </p:cNvPr>
            <p:cNvSpPr>
              <a:spLocks noChangeShapeType="1"/>
            </p:cNvSpPr>
            <p:nvPr/>
          </p:nvSpPr>
          <p:spPr bwMode="auto">
            <a:xfrm>
              <a:off x="1748" y="3637"/>
              <a:ext cx="33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8947" name="Line 85">
              <a:extLst>
                <a:ext uri="{FF2B5EF4-FFF2-40B4-BE49-F238E27FC236}">
                  <a16:creationId xmlns:a16="http://schemas.microsoft.com/office/drawing/2014/main" id="{49DCB3C7-DBFD-4215-B9D2-3BE330F842C3}"/>
                </a:ext>
              </a:extLst>
            </p:cNvPr>
            <p:cNvSpPr>
              <a:spLocks noChangeShapeType="1"/>
            </p:cNvSpPr>
            <p:nvPr/>
          </p:nvSpPr>
          <p:spPr bwMode="auto">
            <a:xfrm>
              <a:off x="1152" y="2208"/>
              <a:ext cx="384" cy="768"/>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8948" name="Text Box 86">
              <a:extLst>
                <a:ext uri="{FF2B5EF4-FFF2-40B4-BE49-F238E27FC236}">
                  <a16:creationId xmlns:a16="http://schemas.microsoft.com/office/drawing/2014/main" id="{B8EE7A17-63BC-4ED3-AB71-7B5269F9267A}"/>
                </a:ext>
              </a:extLst>
            </p:cNvPr>
            <p:cNvSpPr txBox="1">
              <a:spLocks noChangeArrowheads="1"/>
            </p:cNvSpPr>
            <p:nvPr/>
          </p:nvSpPr>
          <p:spPr bwMode="auto">
            <a:xfrm flipH="1">
              <a:off x="480" y="2592"/>
              <a:ext cx="820"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1400">
                  <a:cs typeface="Arial" panose="020B0604020202020204" pitchFamily="34" charset="0"/>
                </a:rPr>
                <a:t>1,491 (0,08%) </a:t>
              </a:r>
              <a:r>
                <a:rPr lang="el-GR" altLang="ru-RU" sz="1400">
                  <a:cs typeface="Arial" panose="020B0604020202020204" pitchFamily="34" charset="0"/>
                </a:rPr>
                <a:t>β</a:t>
              </a:r>
              <a:r>
                <a:rPr lang="ru-RU" altLang="ru-RU" sz="1400" baseline="30000">
                  <a:cs typeface="Arial" panose="020B0604020202020204" pitchFamily="34" charset="0"/>
                </a:rPr>
                <a:t>-</a:t>
              </a:r>
              <a:endParaRPr lang="el-GR" altLang="ru-RU" sz="1400">
                <a:cs typeface="Arial" panose="020B0604020202020204"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29BC28F5-0290-4BFC-83D2-54714A857727}"/>
              </a:ext>
            </a:extLst>
          </p:cNvPr>
          <p:cNvSpPr>
            <a:spLocks noGrp="1" noChangeArrowheads="1"/>
          </p:cNvSpPr>
          <p:nvPr>
            <p:ph type="title"/>
          </p:nvPr>
        </p:nvSpPr>
        <p:spPr/>
        <p:txBody>
          <a:bodyPr/>
          <a:lstStyle/>
          <a:p>
            <a:pPr eaLnBrk="1" hangingPunct="1"/>
            <a:r>
              <a:rPr lang="el-GR" altLang="ru-RU" sz="3600" i="1">
                <a:cs typeface="Arial" panose="020B0604020202020204" pitchFamily="34" charset="0"/>
              </a:rPr>
              <a:t>β</a:t>
            </a:r>
            <a:r>
              <a:rPr lang="ru-RU" altLang="ru-RU" sz="3600" i="1" baseline="30000">
                <a:cs typeface="Arial" panose="020B0604020202020204" pitchFamily="34" charset="0"/>
              </a:rPr>
              <a:t>+</a:t>
            </a:r>
            <a:r>
              <a:rPr lang="ru-RU" altLang="ru-RU" sz="3600">
                <a:cs typeface="Arial" panose="020B0604020202020204" pitchFamily="34" charset="0"/>
              </a:rPr>
              <a:t>-распад</a:t>
            </a:r>
          </a:p>
        </p:txBody>
      </p:sp>
      <p:graphicFrame>
        <p:nvGraphicFramePr>
          <p:cNvPr id="40963" name="Object 3">
            <a:extLst>
              <a:ext uri="{FF2B5EF4-FFF2-40B4-BE49-F238E27FC236}">
                <a16:creationId xmlns:a16="http://schemas.microsoft.com/office/drawing/2014/main" id="{A1C1E84D-5B78-4CA0-95D7-5B781A27B4BA}"/>
              </a:ext>
            </a:extLst>
          </p:cNvPr>
          <p:cNvGraphicFramePr>
            <a:graphicFrameLocks noGrp="1" noChangeAspect="1"/>
          </p:cNvGraphicFramePr>
          <p:nvPr>
            <p:ph sz="half" idx="1"/>
          </p:nvPr>
        </p:nvGraphicFramePr>
        <p:xfrm>
          <a:off x="228600" y="1447800"/>
          <a:ext cx="4386263" cy="762000"/>
        </p:xfrm>
        <a:graphic>
          <a:graphicData uri="http://schemas.openxmlformats.org/presentationml/2006/ole">
            <mc:AlternateContent xmlns:mc="http://schemas.openxmlformats.org/markup-compatibility/2006">
              <mc:Choice xmlns:v="urn:schemas-microsoft-com:vml" Requires="v">
                <p:oleObj name="Формула" r:id="rId3" imgW="1459866" imgH="253890" progId="Equation.3">
                  <p:embed/>
                </p:oleObj>
              </mc:Choice>
              <mc:Fallback>
                <p:oleObj name="Формула" r:id="rId3" imgW="1459866" imgH="253890" progId="Equation.3">
                  <p:embed/>
                  <p:pic>
                    <p:nvPicPr>
                      <p:cNvPr id="40963" name="Object 3">
                        <a:extLst>
                          <a:ext uri="{FF2B5EF4-FFF2-40B4-BE49-F238E27FC236}">
                            <a16:creationId xmlns:a16="http://schemas.microsoft.com/office/drawing/2014/main" id="{A1C1E84D-5B78-4CA0-95D7-5B781A27B4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447800"/>
                        <a:ext cx="4386263"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0964" name="Object 4">
            <a:extLst>
              <a:ext uri="{FF2B5EF4-FFF2-40B4-BE49-F238E27FC236}">
                <a16:creationId xmlns:a16="http://schemas.microsoft.com/office/drawing/2014/main" id="{0F01125E-9F12-4F3B-B1F7-19133EE2D87F}"/>
              </a:ext>
            </a:extLst>
          </p:cNvPr>
          <p:cNvGraphicFramePr>
            <a:graphicFrameLocks noGrp="1" noChangeAspect="1"/>
          </p:cNvGraphicFramePr>
          <p:nvPr>
            <p:ph sz="half" idx="2"/>
          </p:nvPr>
        </p:nvGraphicFramePr>
        <p:xfrm>
          <a:off x="5257800" y="1450975"/>
          <a:ext cx="3665538" cy="754063"/>
        </p:xfrm>
        <a:graphic>
          <a:graphicData uri="http://schemas.openxmlformats.org/presentationml/2006/ole">
            <mc:AlternateContent xmlns:mc="http://schemas.openxmlformats.org/markup-compatibility/2006">
              <mc:Choice xmlns:v="urn:schemas-microsoft-com:vml" Requires="v">
                <p:oleObj name="Формула" r:id="rId5" imgW="1294838" imgH="266584" progId="Equation.3">
                  <p:embed/>
                </p:oleObj>
              </mc:Choice>
              <mc:Fallback>
                <p:oleObj name="Формула" r:id="rId5" imgW="1294838" imgH="266584" progId="Equation.3">
                  <p:embed/>
                  <p:pic>
                    <p:nvPicPr>
                      <p:cNvPr id="40964" name="Object 4">
                        <a:extLst>
                          <a:ext uri="{FF2B5EF4-FFF2-40B4-BE49-F238E27FC236}">
                            <a16:creationId xmlns:a16="http://schemas.microsoft.com/office/drawing/2014/main" id="{0F01125E-9F12-4F3B-B1F7-19133EE2D87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7800" y="1450975"/>
                        <a:ext cx="3665538" cy="754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40965" name="Group 48">
            <a:extLst>
              <a:ext uri="{FF2B5EF4-FFF2-40B4-BE49-F238E27FC236}">
                <a16:creationId xmlns:a16="http://schemas.microsoft.com/office/drawing/2014/main" id="{58866585-26C7-4760-BE1F-2A2B9C1BB5D5}"/>
              </a:ext>
            </a:extLst>
          </p:cNvPr>
          <p:cNvGrpSpPr>
            <a:grpSpLocks/>
          </p:cNvGrpSpPr>
          <p:nvPr/>
        </p:nvGrpSpPr>
        <p:grpSpPr bwMode="auto">
          <a:xfrm>
            <a:off x="949325" y="3200400"/>
            <a:ext cx="2943225" cy="1982788"/>
            <a:chOff x="3600" y="2256"/>
            <a:chExt cx="1854" cy="1249"/>
          </a:xfrm>
        </p:grpSpPr>
        <p:sp>
          <p:nvSpPr>
            <p:cNvPr id="40967" name="Line 49">
              <a:extLst>
                <a:ext uri="{FF2B5EF4-FFF2-40B4-BE49-F238E27FC236}">
                  <a16:creationId xmlns:a16="http://schemas.microsoft.com/office/drawing/2014/main" id="{E4F58D60-43F1-4B12-B9B8-8EE31AE14C8F}"/>
                </a:ext>
              </a:extLst>
            </p:cNvPr>
            <p:cNvSpPr>
              <a:spLocks noChangeShapeType="1"/>
            </p:cNvSpPr>
            <p:nvPr/>
          </p:nvSpPr>
          <p:spPr bwMode="auto">
            <a:xfrm flipH="1">
              <a:off x="4368" y="2527"/>
              <a:ext cx="6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40968" name="Line 50">
              <a:extLst>
                <a:ext uri="{FF2B5EF4-FFF2-40B4-BE49-F238E27FC236}">
                  <a16:creationId xmlns:a16="http://schemas.microsoft.com/office/drawing/2014/main" id="{E3463FAC-80B9-4CBD-B6CE-DABC44CC63C5}"/>
                </a:ext>
              </a:extLst>
            </p:cNvPr>
            <p:cNvSpPr>
              <a:spLocks noChangeShapeType="1"/>
            </p:cNvSpPr>
            <p:nvPr/>
          </p:nvSpPr>
          <p:spPr bwMode="auto">
            <a:xfrm flipH="1">
              <a:off x="3600" y="2922"/>
              <a:ext cx="76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40969" name="Line 51">
              <a:extLst>
                <a:ext uri="{FF2B5EF4-FFF2-40B4-BE49-F238E27FC236}">
                  <a16:creationId xmlns:a16="http://schemas.microsoft.com/office/drawing/2014/main" id="{B926CE30-04F2-4C85-926A-08A705B6B8CF}"/>
                </a:ext>
              </a:extLst>
            </p:cNvPr>
            <p:cNvSpPr>
              <a:spLocks noChangeShapeType="1"/>
            </p:cNvSpPr>
            <p:nvPr/>
          </p:nvSpPr>
          <p:spPr bwMode="auto">
            <a:xfrm flipH="1">
              <a:off x="3600" y="3258"/>
              <a:ext cx="76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40970" name="Line 52">
              <a:extLst>
                <a:ext uri="{FF2B5EF4-FFF2-40B4-BE49-F238E27FC236}">
                  <a16:creationId xmlns:a16="http://schemas.microsoft.com/office/drawing/2014/main" id="{5B15CE16-7F53-4464-B4AB-907B53ADF7DC}"/>
                </a:ext>
              </a:extLst>
            </p:cNvPr>
            <p:cNvSpPr>
              <a:spLocks noChangeShapeType="1"/>
            </p:cNvSpPr>
            <p:nvPr/>
          </p:nvSpPr>
          <p:spPr bwMode="auto">
            <a:xfrm flipH="1">
              <a:off x="4272" y="2538"/>
              <a:ext cx="432" cy="384"/>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40971" name="Line 53">
              <a:extLst>
                <a:ext uri="{FF2B5EF4-FFF2-40B4-BE49-F238E27FC236}">
                  <a16:creationId xmlns:a16="http://schemas.microsoft.com/office/drawing/2014/main" id="{D736C359-2351-4BE1-98D8-BD3A66DAA3CF}"/>
                </a:ext>
              </a:extLst>
            </p:cNvPr>
            <p:cNvSpPr>
              <a:spLocks noChangeShapeType="1"/>
            </p:cNvSpPr>
            <p:nvPr/>
          </p:nvSpPr>
          <p:spPr bwMode="auto">
            <a:xfrm flipH="1">
              <a:off x="4080" y="2922"/>
              <a:ext cx="0" cy="336"/>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40972" name="Text Box 54">
              <a:extLst>
                <a:ext uri="{FF2B5EF4-FFF2-40B4-BE49-F238E27FC236}">
                  <a16:creationId xmlns:a16="http://schemas.microsoft.com/office/drawing/2014/main" id="{BE0B8FC0-E544-4B41-9004-C805A3C6A3CC}"/>
                </a:ext>
              </a:extLst>
            </p:cNvPr>
            <p:cNvSpPr txBox="1">
              <a:spLocks noChangeArrowheads="1"/>
            </p:cNvSpPr>
            <p:nvPr/>
          </p:nvSpPr>
          <p:spPr bwMode="auto">
            <a:xfrm flipH="1">
              <a:off x="5047" y="2461"/>
              <a:ext cx="251"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1400">
                  <a:cs typeface="Arial" panose="020B0604020202020204" pitchFamily="34" charset="0"/>
                </a:rPr>
                <a:t>2,6</a:t>
              </a:r>
              <a:r>
                <a:rPr lang="en-US" altLang="ru-RU" sz="1400">
                  <a:cs typeface="Arial" panose="020B0604020202020204" pitchFamily="34" charset="0"/>
                </a:rPr>
                <a:t> </a:t>
              </a:r>
              <a:r>
                <a:rPr lang="ru-RU" altLang="ru-RU" sz="1400">
                  <a:cs typeface="Arial" panose="020B0604020202020204" pitchFamily="34" charset="0"/>
                </a:rPr>
                <a:t>л</a:t>
              </a:r>
              <a:endParaRPr lang="en-US" altLang="ru-RU" sz="1400">
                <a:cs typeface="Arial" panose="020B0604020202020204" pitchFamily="34" charset="0"/>
              </a:endParaRPr>
            </a:p>
          </p:txBody>
        </p:sp>
        <p:graphicFrame>
          <p:nvGraphicFramePr>
            <p:cNvPr id="40973" name="Object 55">
              <a:extLst>
                <a:ext uri="{FF2B5EF4-FFF2-40B4-BE49-F238E27FC236}">
                  <a16:creationId xmlns:a16="http://schemas.microsoft.com/office/drawing/2014/main" id="{DB95BFAB-3A08-4004-BDC7-A3018E568F00}"/>
                </a:ext>
              </a:extLst>
            </p:cNvPr>
            <p:cNvGraphicFramePr>
              <a:graphicFrameLocks noChangeAspect="1"/>
            </p:cNvGraphicFramePr>
            <p:nvPr/>
          </p:nvGraphicFramePr>
          <p:xfrm>
            <a:off x="4515" y="2256"/>
            <a:ext cx="354" cy="241"/>
          </p:xfrm>
          <a:graphic>
            <a:graphicData uri="http://schemas.openxmlformats.org/presentationml/2006/ole">
              <mc:AlternateContent xmlns:mc="http://schemas.openxmlformats.org/markup-compatibility/2006">
                <mc:Choice xmlns:v="urn:schemas-microsoft-com:vml" Requires="v">
                  <p:oleObj name="Формула" r:id="rId7" imgW="317087" imgH="215619" progId="Equation.3">
                    <p:embed/>
                  </p:oleObj>
                </mc:Choice>
                <mc:Fallback>
                  <p:oleObj name="Формула" r:id="rId7" imgW="317087" imgH="215619" progId="Equation.3">
                    <p:embed/>
                    <p:pic>
                      <p:nvPicPr>
                        <p:cNvPr id="40973" name="Object 55">
                          <a:extLst>
                            <a:ext uri="{FF2B5EF4-FFF2-40B4-BE49-F238E27FC236}">
                              <a16:creationId xmlns:a16="http://schemas.microsoft.com/office/drawing/2014/main" id="{DB95BFAB-3A08-4004-BDC7-A3018E568F0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5" y="2256"/>
                          <a:ext cx="354" cy="2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0974" name="Text Box 56">
              <a:extLst>
                <a:ext uri="{FF2B5EF4-FFF2-40B4-BE49-F238E27FC236}">
                  <a16:creationId xmlns:a16="http://schemas.microsoft.com/office/drawing/2014/main" id="{60AE83F0-C4E2-4C95-AB5D-50EA2EF9604A}"/>
                </a:ext>
              </a:extLst>
            </p:cNvPr>
            <p:cNvSpPr txBox="1">
              <a:spLocks noChangeArrowheads="1"/>
            </p:cNvSpPr>
            <p:nvPr/>
          </p:nvSpPr>
          <p:spPr bwMode="auto">
            <a:xfrm flipH="1">
              <a:off x="3697" y="3018"/>
              <a:ext cx="366"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1400">
                  <a:cs typeface="Arial" panose="020B0604020202020204" pitchFamily="34" charset="0"/>
                </a:rPr>
                <a:t>1,275</a:t>
              </a:r>
              <a:r>
                <a:rPr lang="ru-RU" altLang="ru-RU" sz="1400"/>
                <a:t> </a:t>
              </a:r>
              <a:r>
                <a:rPr lang="el-GR" altLang="ru-RU" sz="1400"/>
                <a:t>γ</a:t>
              </a:r>
              <a:endParaRPr lang="en-US" altLang="ru-RU" sz="1400"/>
            </a:p>
          </p:txBody>
        </p:sp>
        <p:sp>
          <p:nvSpPr>
            <p:cNvPr id="40975" name="Line 57">
              <a:extLst>
                <a:ext uri="{FF2B5EF4-FFF2-40B4-BE49-F238E27FC236}">
                  <a16:creationId xmlns:a16="http://schemas.microsoft.com/office/drawing/2014/main" id="{E191DEBE-8A8C-49EF-A523-9744581AD1D2}"/>
                </a:ext>
              </a:extLst>
            </p:cNvPr>
            <p:cNvSpPr>
              <a:spLocks noChangeShapeType="1"/>
            </p:cNvSpPr>
            <p:nvPr/>
          </p:nvSpPr>
          <p:spPr bwMode="auto">
            <a:xfrm>
              <a:off x="3860" y="3504"/>
              <a:ext cx="33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40976" name="Line 58">
              <a:extLst>
                <a:ext uri="{FF2B5EF4-FFF2-40B4-BE49-F238E27FC236}">
                  <a16:creationId xmlns:a16="http://schemas.microsoft.com/office/drawing/2014/main" id="{3214FD93-8AB5-4488-B283-D3F5D1CF09CE}"/>
                </a:ext>
              </a:extLst>
            </p:cNvPr>
            <p:cNvSpPr>
              <a:spLocks noChangeShapeType="1"/>
            </p:cNvSpPr>
            <p:nvPr/>
          </p:nvSpPr>
          <p:spPr bwMode="auto">
            <a:xfrm flipH="1">
              <a:off x="4272" y="2538"/>
              <a:ext cx="432" cy="720"/>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40977" name="Text Box 59">
              <a:extLst>
                <a:ext uri="{FF2B5EF4-FFF2-40B4-BE49-F238E27FC236}">
                  <a16:creationId xmlns:a16="http://schemas.microsoft.com/office/drawing/2014/main" id="{7C8725D7-179C-45DE-874E-5EA899263386}"/>
                </a:ext>
              </a:extLst>
            </p:cNvPr>
            <p:cNvSpPr txBox="1">
              <a:spLocks noChangeArrowheads="1"/>
            </p:cNvSpPr>
            <p:nvPr/>
          </p:nvSpPr>
          <p:spPr bwMode="auto">
            <a:xfrm flipH="1">
              <a:off x="4447" y="2970"/>
              <a:ext cx="911"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ru-RU" sz="1400">
                  <a:cs typeface="Arial" panose="020B0604020202020204" pitchFamily="34" charset="0"/>
                </a:rPr>
                <a:t>1</a:t>
              </a:r>
              <a:r>
                <a:rPr lang="ru-RU" altLang="ru-RU" sz="1400">
                  <a:cs typeface="Arial" panose="020B0604020202020204" pitchFamily="34" charset="0"/>
                </a:rPr>
                <a:t>,8</a:t>
              </a:r>
              <a:r>
                <a:rPr lang="en-US" altLang="ru-RU" sz="1400">
                  <a:cs typeface="Arial" panose="020B0604020202020204" pitchFamily="34" charset="0"/>
                </a:rPr>
                <a:t>20</a:t>
              </a:r>
              <a:r>
                <a:rPr lang="ru-RU" altLang="ru-RU" sz="1400">
                  <a:cs typeface="Arial" panose="020B0604020202020204" pitchFamily="34" charset="0"/>
                </a:rPr>
                <a:t> (0,0</a:t>
              </a:r>
              <a:r>
                <a:rPr lang="en-US" altLang="ru-RU" sz="1400">
                  <a:cs typeface="Arial" panose="020B0604020202020204" pitchFamily="34" charset="0"/>
                </a:rPr>
                <a:t>56</a:t>
              </a:r>
              <a:r>
                <a:rPr lang="ru-RU" altLang="ru-RU" sz="1400">
                  <a:cs typeface="Arial" panose="020B0604020202020204" pitchFamily="34" charset="0"/>
                </a:rPr>
                <a:t>%) </a:t>
              </a:r>
              <a:r>
                <a:rPr lang="el-GR" altLang="ru-RU" sz="1400"/>
                <a:t>β</a:t>
              </a:r>
              <a:r>
                <a:rPr lang="ru-RU" altLang="ru-RU" sz="1400" baseline="30000"/>
                <a:t>+</a:t>
              </a:r>
              <a:endParaRPr lang="en-US" altLang="ru-RU" sz="1400" baseline="30000"/>
            </a:p>
          </p:txBody>
        </p:sp>
        <p:sp>
          <p:nvSpPr>
            <p:cNvPr id="40978" name="Text Box 60">
              <a:extLst>
                <a:ext uri="{FF2B5EF4-FFF2-40B4-BE49-F238E27FC236}">
                  <a16:creationId xmlns:a16="http://schemas.microsoft.com/office/drawing/2014/main" id="{B80703E3-3400-4A13-A23B-FAE66B66B245}"/>
                </a:ext>
              </a:extLst>
            </p:cNvPr>
            <p:cNvSpPr txBox="1">
              <a:spLocks noChangeArrowheads="1"/>
            </p:cNvSpPr>
            <p:nvPr/>
          </p:nvSpPr>
          <p:spPr bwMode="auto">
            <a:xfrm flipH="1">
              <a:off x="4543" y="2682"/>
              <a:ext cx="911" cy="13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1400">
                  <a:cs typeface="Arial" panose="020B0604020202020204" pitchFamily="34" charset="0"/>
                </a:rPr>
                <a:t>0,54</a:t>
              </a:r>
              <a:r>
                <a:rPr lang="en-US" altLang="ru-RU" sz="1400">
                  <a:cs typeface="Arial" panose="020B0604020202020204" pitchFamily="34" charset="0"/>
                </a:rPr>
                <a:t>5</a:t>
              </a:r>
              <a:r>
                <a:rPr lang="ru-RU" altLang="ru-RU" sz="1400">
                  <a:cs typeface="Arial" panose="020B0604020202020204" pitchFamily="34" charset="0"/>
                </a:rPr>
                <a:t> (89,84%) </a:t>
              </a:r>
              <a:r>
                <a:rPr lang="el-GR" altLang="ru-RU" sz="1400">
                  <a:cs typeface="Arial" panose="020B0604020202020204" pitchFamily="34" charset="0"/>
                </a:rPr>
                <a:t>β</a:t>
              </a:r>
              <a:r>
                <a:rPr lang="ru-RU" altLang="ru-RU" sz="1400" baseline="30000">
                  <a:cs typeface="Arial" panose="020B0604020202020204" pitchFamily="34" charset="0"/>
                </a:rPr>
                <a:t>+</a:t>
              </a:r>
              <a:endParaRPr lang="el-GR" altLang="ru-RU" sz="1400">
                <a:cs typeface="Arial" panose="020B0604020202020204" pitchFamily="34" charset="0"/>
              </a:endParaRPr>
            </a:p>
          </p:txBody>
        </p:sp>
        <p:sp>
          <p:nvSpPr>
            <p:cNvPr id="40979" name="Line 61">
              <a:extLst>
                <a:ext uri="{FF2B5EF4-FFF2-40B4-BE49-F238E27FC236}">
                  <a16:creationId xmlns:a16="http://schemas.microsoft.com/office/drawing/2014/main" id="{B88544C7-7444-45A2-93DF-A0647EA098CC}"/>
                </a:ext>
              </a:extLst>
            </p:cNvPr>
            <p:cNvSpPr>
              <a:spLocks noChangeShapeType="1"/>
            </p:cNvSpPr>
            <p:nvPr/>
          </p:nvSpPr>
          <p:spPr bwMode="auto">
            <a:xfrm flipH="1">
              <a:off x="3840" y="2538"/>
              <a:ext cx="864" cy="384"/>
            </a:xfrm>
            <a:prstGeom prst="line">
              <a:avLst/>
            </a:prstGeom>
            <a:noFill/>
            <a:ln w="9525">
              <a:solidFill>
                <a:schemeClr val="tx1"/>
              </a:solidFill>
              <a:prstDash val="dash"/>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40980" name="Text Box 62">
              <a:extLst>
                <a:ext uri="{FF2B5EF4-FFF2-40B4-BE49-F238E27FC236}">
                  <a16:creationId xmlns:a16="http://schemas.microsoft.com/office/drawing/2014/main" id="{23E2413E-248C-4883-9B9D-8C65805159A1}"/>
                </a:ext>
              </a:extLst>
            </p:cNvPr>
            <p:cNvSpPr txBox="1">
              <a:spLocks noChangeArrowheads="1"/>
            </p:cNvSpPr>
            <p:nvPr/>
          </p:nvSpPr>
          <p:spPr bwMode="auto">
            <a:xfrm flipH="1">
              <a:off x="3600" y="2640"/>
              <a:ext cx="584" cy="13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ru-RU" sz="1400">
                  <a:cs typeface="Arial" panose="020B0604020202020204" pitchFamily="34" charset="0"/>
                </a:rPr>
                <a:t>EC</a:t>
              </a:r>
              <a:r>
                <a:rPr lang="ru-RU" altLang="ru-RU" sz="1400">
                  <a:cs typeface="Arial" panose="020B0604020202020204" pitchFamily="34" charset="0"/>
                </a:rPr>
                <a:t> (</a:t>
              </a:r>
              <a:r>
                <a:rPr lang="en-US" altLang="ru-RU" sz="1400">
                  <a:cs typeface="Arial" panose="020B0604020202020204" pitchFamily="34" charset="0"/>
                </a:rPr>
                <a:t>10</a:t>
              </a:r>
              <a:r>
                <a:rPr lang="ru-RU" altLang="ru-RU" sz="1400">
                  <a:cs typeface="Arial" panose="020B0604020202020204" pitchFamily="34" charset="0"/>
                </a:rPr>
                <a:t>,</a:t>
              </a:r>
              <a:r>
                <a:rPr lang="en-US" altLang="ru-RU" sz="1400">
                  <a:cs typeface="Arial" panose="020B0604020202020204" pitchFamily="34" charset="0"/>
                </a:rPr>
                <a:t>1</a:t>
              </a:r>
              <a:r>
                <a:rPr lang="ru-RU" altLang="ru-RU" sz="1400">
                  <a:cs typeface="Arial" panose="020B0604020202020204" pitchFamily="34" charset="0"/>
                </a:rPr>
                <a:t>%)</a:t>
              </a:r>
              <a:endParaRPr lang="en-US" altLang="ru-RU" sz="1400">
                <a:cs typeface="Arial" panose="020B0604020202020204" pitchFamily="34" charset="0"/>
              </a:endParaRPr>
            </a:p>
          </p:txBody>
        </p:sp>
        <p:graphicFrame>
          <p:nvGraphicFramePr>
            <p:cNvPr id="40981" name="Object 63">
              <a:extLst>
                <a:ext uri="{FF2B5EF4-FFF2-40B4-BE49-F238E27FC236}">
                  <a16:creationId xmlns:a16="http://schemas.microsoft.com/office/drawing/2014/main" id="{6ADFA5E1-F345-4D32-A269-C9C344307748}"/>
                </a:ext>
              </a:extLst>
            </p:cNvPr>
            <p:cNvGraphicFramePr>
              <a:graphicFrameLocks noChangeAspect="1"/>
            </p:cNvGraphicFramePr>
            <p:nvPr/>
          </p:nvGraphicFramePr>
          <p:xfrm>
            <a:off x="3847" y="3264"/>
            <a:ext cx="340" cy="241"/>
          </p:xfrm>
          <a:graphic>
            <a:graphicData uri="http://schemas.openxmlformats.org/presentationml/2006/ole">
              <mc:AlternateContent xmlns:mc="http://schemas.openxmlformats.org/markup-compatibility/2006">
                <mc:Choice xmlns:v="urn:schemas-microsoft-com:vml" Requires="v">
                  <p:oleObj name="Формула" r:id="rId9" imgW="304536" imgH="215713" progId="Equation.3">
                    <p:embed/>
                  </p:oleObj>
                </mc:Choice>
                <mc:Fallback>
                  <p:oleObj name="Формула" r:id="rId9" imgW="304536" imgH="215713" progId="Equation.3">
                    <p:embed/>
                    <p:pic>
                      <p:nvPicPr>
                        <p:cNvPr id="40981" name="Object 63">
                          <a:extLst>
                            <a:ext uri="{FF2B5EF4-FFF2-40B4-BE49-F238E27FC236}">
                              <a16:creationId xmlns:a16="http://schemas.microsoft.com/office/drawing/2014/main" id="{6ADFA5E1-F345-4D32-A269-C9C34430774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47" y="3264"/>
                          <a:ext cx="340" cy="2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pic>
        <p:nvPicPr>
          <p:cNvPr id="6" name="Рисунок 5">
            <a:extLst>
              <a:ext uri="{FF2B5EF4-FFF2-40B4-BE49-F238E27FC236}">
                <a16:creationId xmlns:a16="http://schemas.microsoft.com/office/drawing/2014/main" id="{9DFC39CA-79CD-4819-990C-ED094F3575A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46675" y="2505075"/>
            <a:ext cx="3657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DBC15B2D-2DD9-4ECA-84F6-F499B3E9CE87}"/>
              </a:ext>
            </a:extLst>
          </p:cNvPr>
          <p:cNvSpPr>
            <a:spLocks noGrp="1" noChangeArrowheads="1"/>
          </p:cNvSpPr>
          <p:nvPr>
            <p:ph type="title"/>
          </p:nvPr>
        </p:nvSpPr>
        <p:spPr/>
        <p:txBody>
          <a:bodyPr/>
          <a:lstStyle/>
          <a:p>
            <a:pPr eaLnBrk="1" hangingPunct="1"/>
            <a:r>
              <a:rPr lang="ru-RU" altLang="ru-RU" sz="3600">
                <a:cs typeface="Arial" panose="020B0604020202020204" pitchFamily="34" charset="0"/>
              </a:rPr>
              <a:t>Электронный захват</a:t>
            </a:r>
          </a:p>
        </p:txBody>
      </p:sp>
      <p:graphicFrame>
        <p:nvGraphicFramePr>
          <p:cNvPr id="43011" name="Object 3">
            <a:extLst>
              <a:ext uri="{FF2B5EF4-FFF2-40B4-BE49-F238E27FC236}">
                <a16:creationId xmlns:a16="http://schemas.microsoft.com/office/drawing/2014/main" id="{C71246D5-4B9E-4E73-8823-88A726DCA53E}"/>
              </a:ext>
            </a:extLst>
          </p:cNvPr>
          <p:cNvGraphicFramePr>
            <a:graphicFrameLocks noGrp="1" noChangeAspect="1"/>
          </p:cNvGraphicFramePr>
          <p:nvPr>
            <p:ph sz="half" idx="1"/>
          </p:nvPr>
        </p:nvGraphicFramePr>
        <p:xfrm>
          <a:off x="228600" y="1547813"/>
          <a:ext cx="4276725" cy="639762"/>
        </p:xfrm>
        <a:graphic>
          <a:graphicData uri="http://schemas.openxmlformats.org/presentationml/2006/ole">
            <mc:AlternateContent xmlns:mc="http://schemas.openxmlformats.org/markup-compatibility/2006">
              <mc:Choice xmlns:v="urn:schemas-microsoft-com:vml" Requires="v">
                <p:oleObj name="Формула" r:id="rId3" imgW="1866900" imgH="279400" progId="Equation.3">
                  <p:embed/>
                </p:oleObj>
              </mc:Choice>
              <mc:Fallback>
                <p:oleObj name="Формула" r:id="rId3" imgW="1866900" imgH="279400" progId="Equation.3">
                  <p:embed/>
                  <p:pic>
                    <p:nvPicPr>
                      <p:cNvPr id="43011" name="Object 3">
                        <a:extLst>
                          <a:ext uri="{FF2B5EF4-FFF2-40B4-BE49-F238E27FC236}">
                            <a16:creationId xmlns:a16="http://schemas.microsoft.com/office/drawing/2014/main" id="{C71246D5-4B9E-4E73-8823-88A726DCA5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547813"/>
                        <a:ext cx="4276725" cy="639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3012" name="Object 4">
            <a:extLst>
              <a:ext uri="{FF2B5EF4-FFF2-40B4-BE49-F238E27FC236}">
                <a16:creationId xmlns:a16="http://schemas.microsoft.com/office/drawing/2014/main" id="{7D2674D1-B00B-44B5-BC9B-E93F3AA33F7E}"/>
              </a:ext>
            </a:extLst>
          </p:cNvPr>
          <p:cNvGraphicFramePr>
            <a:graphicFrameLocks noGrp="1" noChangeAspect="1"/>
          </p:cNvGraphicFramePr>
          <p:nvPr>
            <p:ph sz="half" idx="2"/>
          </p:nvPr>
        </p:nvGraphicFramePr>
        <p:xfrm>
          <a:off x="4876800" y="2227263"/>
          <a:ext cx="3981450" cy="668337"/>
        </p:xfrm>
        <a:graphic>
          <a:graphicData uri="http://schemas.openxmlformats.org/presentationml/2006/ole">
            <mc:AlternateContent xmlns:mc="http://schemas.openxmlformats.org/markup-compatibility/2006">
              <mc:Choice xmlns:v="urn:schemas-microsoft-com:vml" Requires="v">
                <p:oleObj name="Формула" r:id="rId5" imgW="1663700" imgH="279400" progId="Equation.3">
                  <p:embed/>
                </p:oleObj>
              </mc:Choice>
              <mc:Fallback>
                <p:oleObj name="Формула" r:id="rId5" imgW="1663700" imgH="279400" progId="Equation.3">
                  <p:embed/>
                  <p:pic>
                    <p:nvPicPr>
                      <p:cNvPr id="43012" name="Object 4">
                        <a:extLst>
                          <a:ext uri="{FF2B5EF4-FFF2-40B4-BE49-F238E27FC236}">
                            <a16:creationId xmlns:a16="http://schemas.microsoft.com/office/drawing/2014/main" id="{7D2674D1-B00B-44B5-BC9B-E93F3AA33F7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6800" y="2227263"/>
                        <a:ext cx="3981450" cy="668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43013" name="Group 74">
            <a:extLst>
              <a:ext uri="{FF2B5EF4-FFF2-40B4-BE49-F238E27FC236}">
                <a16:creationId xmlns:a16="http://schemas.microsoft.com/office/drawing/2014/main" id="{2EA7843D-0750-413C-BB5D-EBD710B90726}"/>
              </a:ext>
            </a:extLst>
          </p:cNvPr>
          <p:cNvGrpSpPr>
            <a:grpSpLocks/>
          </p:cNvGrpSpPr>
          <p:nvPr/>
        </p:nvGrpSpPr>
        <p:grpSpPr bwMode="auto">
          <a:xfrm>
            <a:off x="381000" y="3581400"/>
            <a:ext cx="3686175" cy="1982788"/>
            <a:chOff x="240" y="2256"/>
            <a:chExt cx="2322" cy="1249"/>
          </a:xfrm>
        </p:grpSpPr>
        <p:sp>
          <p:nvSpPr>
            <p:cNvPr id="43030" name="Line 56">
              <a:extLst>
                <a:ext uri="{FF2B5EF4-FFF2-40B4-BE49-F238E27FC236}">
                  <a16:creationId xmlns:a16="http://schemas.microsoft.com/office/drawing/2014/main" id="{4B04E932-90DB-429D-A274-96A9E02056BC}"/>
                </a:ext>
              </a:extLst>
            </p:cNvPr>
            <p:cNvSpPr>
              <a:spLocks noChangeShapeType="1"/>
            </p:cNvSpPr>
            <p:nvPr/>
          </p:nvSpPr>
          <p:spPr bwMode="auto">
            <a:xfrm flipH="1">
              <a:off x="1104" y="2527"/>
              <a:ext cx="6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43031" name="Line 57">
              <a:extLst>
                <a:ext uri="{FF2B5EF4-FFF2-40B4-BE49-F238E27FC236}">
                  <a16:creationId xmlns:a16="http://schemas.microsoft.com/office/drawing/2014/main" id="{38C14CFA-2CA8-4DD4-A1FE-BD4B2B2212F6}"/>
                </a:ext>
              </a:extLst>
            </p:cNvPr>
            <p:cNvSpPr>
              <a:spLocks noChangeShapeType="1"/>
            </p:cNvSpPr>
            <p:nvPr/>
          </p:nvSpPr>
          <p:spPr bwMode="auto">
            <a:xfrm flipH="1">
              <a:off x="336" y="2922"/>
              <a:ext cx="76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43032" name="Line 58">
              <a:extLst>
                <a:ext uri="{FF2B5EF4-FFF2-40B4-BE49-F238E27FC236}">
                  <a16:creationId xmlns:a16="http://schemas.microsoft.com/office/drawing/2014/main" id="{5B77CC6C-9E7F-4305-92AC-FA3DE2957DE3}"/>
                </a:ext>
              </a:extLst>
            </p:cNvPr>
            <p:cNvSpPr>
              <a:spLocks noChangeShapeType="1"/>
            </p:cNvSpPr>
            <p:nvPr/>
          </p:nvSpPr>
          <p:spPr bwMode="auto">
            <a:xfrm flipH="1">
              <a:off x="336" y="3264"/>
              <a:ext cx="76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43033" name="Line 60">
              <a:extLst>
                <a:ext uri="{FF2B5EF4-FFF2-40B4-BE49-F238E27FC236}">
                  <a16:creationId xmlns:a16="http://schemas.microsoft.com/office/drawing/2014/main" id="{FE68F0AC-AA27-4310-9E06-8456C7010D0D}"/>
                </a:ext>
              </a:extLst>
            </p:cNvPr>
            <p:cNvSpPr>
              <a:spLocks noChangeShapeType="1"/>
            </p:cNvSpPr>
            <p:nvPr/>
          </p:nvSpPr>
          <p:spPr bwMode="auto">
            <a:xfrm flipH="1">
              <a:off x="816" y="2928"/>
              <a:ext cx="0" cy="336"/>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43034" name="Text Box 61">
              <a:extLst>
                <a:ext uri="{FF2B5EF4-FFF2-40B4-BE49-F238E27FC236}">
                  <a16:creationId xmlns:a16="http://schemas.microsoft.com/office/drawing/2014/main" id="{8A9551C8-0FAC-4129-AF57-C9283F25501E}"/>
                </a:ext>
              </a:extLst>
            </p:cNvPr>
            <p:cNvSpPr txBox="1">
              <a:spLocks noChangeArrowheads="1"/>
            </p:cNvSpPr>
            <p:nvPr/>
          </p:nvSpPr>
          <p:spPr bwMode="auto">
            <a:xfrm flipH="1">
              <a:off x="1784" y="2461"/>
              <a:ext cx="570"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ru-RU" sz="1400">
                  <a:cs typeface="Arial" panose="020B0604020202020204" pitchFamily="34" charset="0"/>
                </a:rPr>
                <a:t>1</a:t>
              </a:r>
              <a:r>
                <a:rPr lang="ru-RU" altLang="ru-RU" sz="1400">
                  <a:cs typeface="Arial" panose="020B0604020202020204" pitchFamily="34" charset="0"/>
                </a:rPr>
                <a:t>,</a:t>
              </a:r>
              <a:r>
                <a:rPr lang="en-US" altLang="ru-RU" sz="1400">
                  <a:cs typeface="Arial" panose="020B0604020202020204" pitchFamily="34" charset="0"/>
                </a:rPr>
                <a:t>277∙</a:t>
              </a:r>
              <a:r>
                <a:rPr lang="ru-RU" altLang="ru-RU" sz="1400">
                  <a:cs typeface="Arial" panose="020B0604020202020204" pitchFamily="34" charset="0"/>
                </a:rPr>
                <a:t>10</a:t>
              </a:r>
              <a:r>
                <a:rPr lang="ru-RU" altLang="ru-RU" sz="1400" baseline="30000">
                  <a:cs typeface="Arial" panose="020B0604020202020204" pitchFamily="34" charset="0"/>
                </a:rPr>
                <a:t>9</a:t>
              </a:r>
              <a:r>
                <a:rPr lang="en-US" altLang="ru-RU" sz="1400">
                  <a:cs typeface="Arial" panose="020B0604020202020204" pitchFamily="34" charset="0"/>
                </a:rPr>
                <a:t> </a:t>
              </a:r>
              <a:r>
                <a:rPr lang="ru-RU" altLang="ru-RU" sz="1400">
                  <a:cs typeface="Arial" panose="020B0604020202020204" pitchFamily="34" charset="0"/>
                </a:rPr>
                <a:t>л</a:t>
              </a:r>
              <a:endParaRPr lang="en-US" altLang="ru-RU" sz="1400">
                <a:cs typeface="Arial" panose="020B0604020202020204" pitchFamily="34" charset="0"/>
              </a:endParaRPr>
            </a:p>
          </p:txBody>
        </p:sp>
        <p:graphicFrame>
          <p:nvGraphicFramePr>
            <p:cNvPr id="43035" name="Object 62">
              <a:extLst>
                <a:ext uri="{FF2B5EF4-FFF2-40B4-BE49-F238E27FC236}">
                  <a16:creationId xmlns:a16="http://schemas.microsoft.com/office/drawing/2014/main" id="{DC419B08-6DDB-4DE2-B379-A4DC1982693A}"/>
                </a:ext>
              </a:extLst>
            </p:cNvPr>
            <p:cNvGraphicFramePr>
              <a:graphicFrameLocks noChangeAspect="1"/>
            </p:cNvGraphicFramePr>
            <p:nvPr/>
          </p:nvGraphicFramePr>
          <p:xfrm>
            <a:off x="1286" y="2256"/>
            <a:ext cx="284" cy="241"/>
          </p:xfrm>
          <a:graphic>
            <a:graphicData uri="http://schemas.openxmlformats.org/presentationml/2006/ole">
              <mc:AlternateContent xmlns:mc="http://schemas.openxmlformats.org/markup-compatibility/2006">
                <mc:Choice xmlns:v="urn:schemas-microsoft-com:vml" Requires="v">
                  <p:oleObj name="Формула" r:id="rId7" imgW="253780" imgH="215713" progId="Equation.3">
                    <p:embed/>
                  </p:oleObj>
                </mc:Choice>
                <mc:Fallback>
                  <p:oleObj name="Формула" r:id="rId7" imgW="253780" imgH="215713" progId="Equation.3">
                    <p:embed/>
                    <p:pic>
                      <p:nvPicPr>
                        <p:cNvPr id="43035" name="Object 62">
                          <a:extLst>
                            <a:ext uri="{FF2B5EF4-FFF2-40B4-BE49-F238E27FC236}">
                              <a16:creationId xmlns:a16="http://schemas.microsoft.com/office/drawing/2014/main" id="{DC419B08-6DDB-4DE2-B379-A4DC1982693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86" y="2256"/>
                          <a:ext cx="284" cy="2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3036" name="Object 63">
              <a:extLst>
                <a:ext uri="{FF2B5EF4-FFF2-40B4-BE49-F238E27FC236}">
                  <a16:creationId xmlns:a16="http://schemas.microsoft.com/office/drawing/2014/main" id="{FE988847-71D9-4B03-A1CB-901B26E1F241}"/>
                </a:ext>
              </a:extLst>
            </p:cNvPr>
            <p:cNvGraphicFramePr>
              <a:graphicFrameLocks noChangeAspect="1"/>
            </p:cNvGraphicFramePr>
            <p:nvPr/>
          </p:nvGraphicFramePr>
          <p:xfrm>
            <a:off x="576" y="3264"/>
            <a:ext cx="323" cy="239"/>
          </p:xfrm>
          <a:graphic>
            <a:graphicData uri="http://schemas.openxmlformats.org/presentationml/2006/ole">
              <mc:AlternateContent xmlns:mc="http://schemas.openxmlformats.org/markup-compatibility/2006">
                <mc:Choice xmlns:v="urn:schemas-microsoft-com:vml" Requires="v">
                  <p:oleObj name="Формула" r:id="rId9" imgW="291847" imgH="215713" progId="Equation.3">
                    <p:embed/>
                  </p:oleObj>
                </mc:Choice>
                <mc:Fallback>
                  <p:oleObj name="Формула" r:id="rId9" imgW="291847" imgH="215713" progId="Equation.3">
                    <p:embed/>
                    <p:pic>
                      <p:nvPicPr>
                        <p:cNvPr id="43036" name="Object 63">
                          <a:extLst>
                            <a:ext uri="{FF2B5EF4-FFF2-40B4-BE49-F238E27FC236}">
                              <a16:creationId xmlns:a16="http://schemas.microsoft.com/office/drawing/2014/main" id="{FE988847-71D9-4B03-A1CB-901B26E1F24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6" y="3264"/>
                          <a:ext cx="323" cy="2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3037" name="Text Box 64">
              <a:extLst>
                <a:ext uri="{FF2B5EF4-FFF2-40B4-BE49-F238E27FC236}">
                  <a16:creationId xmlns:a16="http://schemas.microsoft.com/office/drawing/2014/main" id="{EBB09F3C-D309-4131-9F71-26AD57E8F94E}"/>
                </a:ext>
              </a:extLst>
            </p:cNvPr>
            <p:cNvSpPr txBox="1">
              <a:spLocks noChangeArrowheads="1"/>
            </p:cNvSpPr>
            <p:nvPr/>
          </p:nvSpPr>
          <p:spPr bwMode="auto">
            <a:xfrm flipH="1">
              <a:off x="433" y="3018"/>
              <a:ext cx="366"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1400">
                  <a:cs typeface="Arial" panose="020B0604020202020204" pitchFamily="34" charset="0"/>
                </a:rPr>
                <a:t>1,</a:t>
              </a:r>
              <a:r>
                <a:rPr lang="en-US" altLang="ru-RU" sz="1400">
                  <a:cs typeface="Arial" panose="020B0604020202020204" pitchFamily="34" charset="0"/>
                </a:rPr>
                <a:t>461</a:t>
              </a:r>
              <a:r>
                <a:rPr lang="ru-RU" altLang="ru-RU" sz="1400"/>
                <a:t> </a:t>
              </a:r>
              <a:r>
                <a:rPr lang="el-GR" altLang="ru-RU" sz="1400"/>
                <a:t>γ</a:t>
              </a:r>
              <a:endParaRPr lang="en-US" altLang="ru-RU" sz="1400"/>
            </a:p>
          </p:txBody>
        </p:sp>
        <p:sp>
          <p:nvSpPr>
            <p:cNvPr id="43038" name="Line 65">
              <a:extLst>
                <a:ext uri="{FF2B5EF4-FFF2-40B4-BE49-F238E27FC236}">
                  <a16:creationId xmlns:a16="http://schemas.microsoft.com/office/drawing/2014/main" id="{C0E14B40-8910-4B92-A0ED-32D955D0F964}"/>
                </a:ext>
              </a:extLst>
            </p:cNvPr>
            <p:cNvSpPr>
              <a:spLocks noChangeShapeType="1"/>
            </p:cNvSpPr>
            <p:nvPr/>
          </p:nvSpPr>
          <p:spPr bwMode="auto">
            <a:xfrm>
              <a:off x="596" y="3504"/>
              <a:ext cx="33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43039" name="Line 66">
              <a:extLst>
                <a:ext uri="{FF2B5EF4-FFF2-40B4-BE49-F238E27FC236}">
                  <a16:creationId xmlns:a16="http://schemas.microsoft.com/office/drawing/2014/main" id="{457A5772-5BE3-4203-B89B-DF3502274632}"/>
                </a:ext>
              </a:extLst>
            </p:cNvPr>
            <p:cNvSpPr>
              <a:spLocks noChangeShapeType="1"/>
            </p:cNvSpPr>
            <p:nvPr/>
          </p:nvSpPr>
          <p:spPr bwMode="auto">
            <a:xfrm>
              <a:off x="1488" y="2544"/>
              <a:ext cx="336" cy="720"/>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43040" name="Text Box 68">
              <a:extLst>
                <a:ext uri="{FF2B5EF4-FFF2-40B4-BE49-F238E27FC236}">
                  <a16:creationId xmlns:a16="http://schemas.microsoft.com/office/drawing/2014/main" id="{73CF41AD-5A7C-42C8-852E-53A9C42F3A83}"/>
                </a:ext>
              </a:extLst>
            </p:cNvPr>
            <p:cNvSpPr txBox="1">
              <a:spLocks noChangeArrowheads="1"/>
            </p:cNvSpPr>
            <p:nvPr/>
          </p:nvSpPr>
          <p:spPr bwMode="auto">
            <a:xfrm flipH="1">
              <a:off x="1680" y="2784"/>
              <a:ext cx="882" cy="13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ru-RU" sz="1400">
                  <a:cs typeface="Arial" panose="020B0604020202020204" pitchFamily="34" charset="0"/>
                </a:rPr>
                <a:t>1</a:t>
              </a:r>
              <a:r>
                <a:rPr lang="ru-RU" altLang="ru-RU" sz="1400">
                  <a:cs typeface="Arial" panose="020B0604020202020204" pitchFamily="34" charset="0"/>
                </a:rPr>
                <a:t>,</a:t>
              </a:r>
              <a:r>
                <a:rPr lang="en-US" altLang="ru-RU" sz="1400">
                  <a:cs typeface="Arial" panose="020B0604020202020204" pitchFamily="34" charset="0"/>
                </a:rPr>
                <a:t>311</a:t>
              </a:r>
              <a:r>
                <a:rPr lang="ru-RU" altLang="ru-RU" sz="1400">
                  <a:cs typeface="Arial" panose="020B0604020202020204" pitchFamily="34" charset="0"/>
                </a:rPr>
                <a:t> (89,</a:t>
              </a:r>
              <a:r>
                <a:rPr lang="en-US" altLang="ru-RU" sz="1400">
                  <a:cs typeface="Arial" panose="020B0604020202020204" pitchFamily="34" charset="0"/>
                </a:rPr>
                <a:t>28</a:t>
              </a:r>
              <a:r>
                <a:rPr lang="ru-RU" altLang="ru-RU" sz="1400">
                  <a:cs typeface="Arial" panose="020B0604020202020204" pitchFamily="34" charset="0"/>
                </a:rPr>
                <a:t>%) </a:t>
              </a:r>
              <a:r>
                <a:rPr lang="el-GR" altLang="ru-RU" sz="1400">
                  <a:cs typeface="Arial" panose="020B0604020202020204" pitchFamily="34" charset="0"/>
                </a:rPr>
                <a:t>β</a:t>
              </a:r>
              <a:r>
                <a:rPr lang="ru-RU" altLang="ru-RU" sz="1400" baseline="30000">
                  <a:cs typeface="Arial" panose="020B0604020202020204" pitchFamily="34" charset="0"/>
                </a:rPr>
                <a:t>-</a:t>
              </a:r>
              <a:endParaRPr lang="el-GR" altLang="ru-RU" sz="1400">
                <a:cs typeface="Arial" panose="020B0604020202020204" pitchFamily="34" charset="0"/>
              </a:endParaRPr>
            </a:p>
          </p:txBody>
        </p:sp>
        <p:sp>
          <p:nvSpPr>
            <p:cNvPr id="43041" name="Line 69">
              <a:extLst>
                <a:ext uri="{FF2B5EF4-FFF2-40B4-BE49-F238E27FC236}">
                  <a16:creationId xmlns:a16="http://schemas.microsoft.com/office/drawing/2014/main" id="{CC84BDFC-6B76-4B56-8527-BE08E250DC7A}"/>
                </a:ext>
              </a:extLst>
            </p:cNvPr>
            <p:cNvSpPr>
              <a:spLocks noChangeShapeType="1"/>
            </p:cNvSpPr>
            <p:nvPr/>
          </p:nvSpPr>
          <p:spPr bwMode="auto">
            <a:xfrm flipH="1">
              <a:off x="576" y="2544"/>
              <a:ext cx="816" cy="378"/>
            </a:xfrm>
            <a:prstGeom prst="line">
              <a:avLst/>
            </a:prstGeom>
            <a:noFill/>
            <a:ln w="9525">
              <a:solidFill>
                <a:schemeClr val="tx1"/>
              </a:solidFill>
              <a:prstDash val="dash"/>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43042" name="Text Box 70">
              <a:extLst>
                <a:ext uri="{FF2B5EF4-FFF2-40B4-BE49-F238E27FC236}">
                  <a16:creationId xmlns:a16="http://schemas.microsoft.com/office/drawing/2014/main" id="{995BF54D-6EF6-42D1-9284-70CA009D8A16}"/>
                </a:ext>
              </a:extLst>
            </p:cNvPr>
            <p:cNvSpPr txBox="1">
              <a:spLocks noChangeArrowheads="1"/>
            </p:cNvSpPr>
            <p:nvPr/>
          </p:nvSpPr>
          <p:spPr bwMode="auto">
            <a:xfrm flipH="1">
              <a:off x="240" y="2640"/>
              <a:ext cx="640" cy="13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ru-RU" sz="1400">
                  <a:cs typeface="Arial" panose="020B0604020202020204" pitchFamily="34" charset="0"/>
                </a:rPr>
                <a:t>EC</a:t>
              </a:r>
              <a:r>
                <a:rPr lang="ru-RU" altLang="ru-RU" sz="1400">
                  <a:cs typeface="Arial" panose="020B0604020202020204" pitchFamily="34" charset="0"/>
                </a:rPr>
                <a:t> (</a:t>
              </a:r>
              <a:r>
                <a:rPr lang="en-US" altLang="ru-RU" sz="1400">
                  <a:cs typeface="Arial" panose="020B0604020202020204" pitchFamily="34" charset="0"/>
                </a:rPr>
                <a:t>10</a:t>
              </a:r>
              <a:r>
                <a:rPr lang="ru-RU" altLang="ru-RU" sz="1400">
                  <a:cs typeface="Arial" panose="020B0604020202020204" pitchFamily="34" charset="0"/>
                </a:rPr>
                <a:t>,</a:t>
              </a:r>
              <a:r>
                <a:rPr lang="en-US" altLang="ru-RU" sz="1400">
                  <a:cs typeface="Arial" panose="020B0604020202020204" pitchFamily="34" charset="0"/>
                </a:rPr>
                <a:t>7</a:t>
              </a:r>
              <a:r>
                <a:rPr lang="ru-RU" altLang="ru-RU" sz="1400">
                  <a:cs typeface="Arial" panose="020B0604020202020204" pitchFamily="34" charset="0"/>
                </a:rPr>
                <a:t>2%)</a:t>
              </a:r>
              <a:endParaRPr lang="en-US" altLang="ru-RU" sz="1400">
                <a:cs typeface="Arial" panose="020B0604020202020204" pitchFamily="34" charset="0"/>
              </a:endParaRPr>
            </a:p>
          </p:txBody>
        </p:sp>
        <p:sp>
          <p:nvSpPr>
            <p:cNvPr id="43043" name="Line 71">
              <a:extLst>
                <a:ext uri="{FF2B5EF4-FFF2-40B4-BE49-F238E27FC236}">
                  <a16:creationId xmlns:a16="http://schemas.microsoft.com/office/drawing/2014/main" id="{48C83520-4A78-416D-9A9A-F3B7EF0B6C79}"/>
                </a:ext>
              </a:extLst>
            </p:cNvPr>
            <p:cNvSpPr>
              <a:spLocks noChangeShapeType="1"/>
            </p:cNvSpPr>
            <p:nvPr/>
          </p:nvSpPr>
          <p:spPr bwMode="auto">
            <a:xfrm flipH="1">
              <a:off x="1680" y="3264"/>
              <a:ext cx="76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aphicFrame>
          <p:nvGraphicFramePr>
            <p:cNvPr id="43044" name="Object 72">
              <a:extLst>
                <a:ext uri="{FF2B5EF4-FFF2-40B4-BE49-F238E27FC236}">
                  <a16:creationId xmlns:a16="http://schemas.microsoft.com/office/drawing/2014/main" id="{7973E242-8F00-443F-9480-376F7F18161D}"/>
                </a:ext>
              </a:extLst>
            </p:cNvPr>
            <p:cNvGraphicFramePr>
              <a:graphicFrameLocks noChangeAspect="1"/>
            </p:cNvGraphicFramePr>
            <p:nvPr/>
          </p:nvGraphicFramePr>
          <p:xfrm>
            <a:off x="1892" y="3264"/>
            <a:ext cx="341" cy="241"/>
          </p:xfrm>
          <a:graphic>
            <a:graphicData uri="http://schemas.openxmlformats.org/presentationml/2006/ole">
              <mc:AlternateContent xmlns:mc="http://schemas.openxmlformats.org/markup-compatibility/2006">
                <mc:Choice xmlns:v="urn:schemas-microsoft-com:vml" Requires="v">
                  <p:oleObj name="Формула" r:id="rId11" imgW="304536" imgH="215713" progId="Equation.3">
                    <p:embed/>
                  </p:oleObj>
                </mc:Choice>
                <mc:Fallback>
                  <p:oleObj name="Формула" r:id="rId11" imgW="304536" imgH="215713" progId="Equation.3">
                    <p:embed/>
                    <p:pic>
                      <p:nvPicPr>
                        <p:cNvPr id="43044" name="Object 72">
                          <a:extLst>
                            <a:ext uri="{FF2B5EF4-FFF2-40B4-BE49-F238E27FC236}">
                              <a16:creationId xmlns:a16="http://schemas.microsoft.com/office/drawing/2014/main" id="{7973E242-8F00-443F-9480-376F7F18161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92" y="3264"/>
                          <a:ext cx="341" cy="2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3045" name="Line 73">
              <a:extLst>
                <a:ext uri="{FF2B5EF4-FFF2-40B4-BE49-F238E27FC236}">
                  <a16:creationId xmlns:a16="http://schemas.microsoft.com/office/drawing/2014/main" id="{227CBD30-2DA6-4EB5-85BC-53EA616C0F3B}"/>
                </a:ext>
              </a:extLst>
            </p:cNvPr>
            <p:cNvSpPr>
              <a:spLocks noChangeShapeType="1"/>
            </p:cNvSpPr>
            <p:nvPr/>
          </p:nvSpPr>
          <p:spPr bwMode="auto">
            <a:xfrm>
              <a:off x="1872" y="3504"/>
              <a:ext cx="33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pSp>
      <p:grpSp>
        <p:nvGrpSpPr>
          <p:cNvPr id="43014" name="Group 48">
            <a:extLst>
              <a:ext uri="{FF2B5EF4-FFF2-40B4-BE49-F238E27FC236}">
                <a16:creationId xmlns:a16="http://schemas.microsoft.com/office/drawing/2014/main" id="{35C894D2-AE9D-48D7-9408-472BD0DAE6BA}"/>
              </a:ext>
            </a:extLst>
          </p:cNvPr>
          <p:cNvGrpSpPr>
            <a:grpSpLocks/>
          </p:cNvGrpSpPr>
          <p:nvPr/>
        </p:nvGrpSpPr>
        <p:grpSpPr bwMode="auto">
          <a:xfrm>
            <a:off x="5599113" y="3578225"/>
            <a:ext cx="2943225" cy="1982788"/>
            <a:chOff x="3600" y="2256"/>
            <a:chExt cx="1854" cy="1249"/>
          </a:xfrm>
        </p:grpSpPr>
        <p:sp>
          <p:nvSpPr>
            <p:cNvPr id="43015" name="Line 49">
              <a:extLst>
                <a:ext uri="{FF2B5EF4-FFF2-40B4-BE49-F238E27FC236}">
                  <a16:creationId xmlns:a16="http://schemas.microsoft.com/office/drawing/2014/main" id="{B635C287-9BE5-40B1-A59B-360FBA0148FB}"/>
                </a:ext>
              </a:extLst>
            </p:cNvPr>
            <p:cNvSpPr>
              <a:spLocks noChangeShapeType="1"/>
            </p:cNvSpPr>
            <p:nvPr/>
          </p:nvSpPr>
          <p:spPr bwMode="auto">
            <a:xfrm flipH="1">
              <a:off x="4368" y="2527"/>
              <a:ext cx="6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43016" name="Line 50">
              <a:extLst>
                <a:ext uri="{FF2B5EF4-FFF2-40B4-BE49-F238E27FC236}">
                  <a16:creationId xmlns:a16="http://schemas.microsoft.com/office/drawing/2014/main" id="{B02987B4-25D0-4E32-8426-5AF69778350F}"/>
                </a:ext>
              </a:extLst>
            </p:cNvPr>
            <p:cNvSpPr>
              <a:spLocks noChangeShapeType="1"/>
            </p:cNvSpPr>
            <p:nvPr/>
          </p:nvSpPr>
          <p:spPr bwMode="auto">
            <a:xfrm flipH="1">
              <a:off x="3600" y="2922"/>
              <a:ext cx="76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43017" name="Line 51">
              <a:extLst>
                <a:ext uri="{FF2B5EF4-FFF2-40B4-BE49-F238E27FC236}">
                  <a16:creationId xmlns:a16="http://schemas.microsoft.com/office/drawing/2014/main" id="{4397AAFD-50E9-4F97-AABD-67E0403D8CC0}"/>
                </a:ext>
              </a:extLst>
            </p:cNvPr>
            <p:cNvSpPr>
              <a:spLocks noChangeShapeType="1"/>
            </p:cNvSpPr>
            <p:nvPr/>
          </p:nvSpPr>
          <p:spPr bwMode="auto">
            <a:xfrm flipH="1">
              <a:off x="3600" y="3258"/>
              <a:ext cx="76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43018" name="Line 52">
              <a:extLst>
                <a:ext uri="{FF2B5EF4-FFF2-40B4-BE49-F238E27FC236}">
                  <a16:creationId xmlns:a16="http://schemas.microsoft.com/office/drawing/2014/main" id="{3083C90F-8443-424D-A236-A4362A6E1B6C}"/>
                </a:ext>
              </a:extLst>
            </p:cNvPr>
            <p:cNvSpPr>
              <a:spLocks noChangeShapeType="1"/>
            </p:cNvSpPr>
            <p:nvPr/>
          </p:nvSpPr>
          <p:spPr bwMode="auto">
            <a:xfrm flipH="1">
              <a:off x="4272" y="2538"/>
              <a:ext cx="432" cy="384"/>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43019" name="Line 53">
              <a:extLst>
                <a:ext uri="{FF2B5EF4-FFF2-40B4-BE49-F238E27FC236}">
                  <a16:creationId xmlns:a16="http://schemas.microsoft.com/office/drawing/2014/main" id="{A9E2ACAB-3673-4594-BC85-88BD15EA8D67}"/>
                </a:ext>
              </a:extLst>
            </p:cNvPr>
            <p:cNvSpPr>
              <a:spLocks noChangeShapeType="1"/>
            </p:cNvSpPr>
            <p:nvPr/>
          </p:nvSpPr>
          <p:spPr bwMode="auto">
            <a:xfrm flipH="1">
              <a:off x="4080" y="2922"/>
              <a:ext cx="0" cy="336"/>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43020" name="Text Box 54">
              <a:extLst>
                <a:ext uri="{FF2B5EF4-FFF2-40B4-BE49-F238E27FC236}">
                  <a16:creationId xmlns:a16="http://schemas.microsoft.com/office/drawing/2014/main" id="{44624EE3-8F7F-4CA4-9EC6-AE25D5B15CBB}"/>
                </a:ext>
              </a:extLst>
            </p:cNvPr>
            <p:cNvSpPr txBox="1">
              <a:spLocks noChangeArrowheads="1"/>
            </p:cNvSpPr>
            <p:nvPr/>
          </p:nvSpPr>
          <p:spPr bwMode="auto">
            <a:xfrm flipH="1">
              <a:off x="5047" y="2461"/>
              <a:ext cx="251"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1400">
                  <a:cs typeface="Arial" panose="020B0604020202020204" pitchFamily="34" charset="0"/>
                </a:rPr>
                <a:t>2,6</a:t>
              </a:r>
              <a:r>
                <a:rPr lang="en-US" altLang="ru-RU" sz="1400">
                  <a:cs typeface="Arial" panose="020B0604020202020204" pitchFamily="34" charset="0"/>
                </a:rPr>
                <a:t> </a:t>
              </a:r>
              <a:r>
                <a:rPr lang="ru-RU" altLang="ru-RU" sz="1400">
                  <a:cs typeface="Arial" panose="020B0604020202020204" pitchFamily="34" charset="0"/>
                </a:rPr>
                <a:t>л</a:t>
              </a:r>
              <a:endParaRPr lang="en-US" altLang="ru-RU" sz="1400">
                <a:cs typeface="Arial" panose="020B0604020202020204" pitchFamily="34" charset="0"/>
              </a:endParaRPr>
            </a:p>
          </p:txBody>
        </p:sp>
        <p:graphicFrame>
          <p:nvGraphicFramePr>
            <p:cNvPr id="43021" name="Object 55">
              <a:extLst>
                <a:ext uri="{FF2B5EF4-FFF2-40B4-BE49-F238E27FC236}">
                  <a16:creationId xmlns:a16="http://schemas.microsoft.com/office/drawing/2014/main" id="{243F7606-27EA-4D0F-9A27-803A2372EB8E}"/>
                </a:ext>
              </a:extLst>
            </p:cNvPr>
            <p:cNvGraphicFramePr>
              <a:graphicFrameLocks noChangeAspect="1"/>
            </p:cNvGraphicFramePr>
            <p:nvPr/>
          </p:nvGraphicFramePr>
          <p:xfrm>
            <a:off x="4515" y="2256"/>
            <a:ext cx="354" cy="241"/>
          </p:xfrm>
          <a:graphic>
            <a:graphicData uri="http://schemas.openxmlformats.org/presentationml/2006/ole">
              <mc:AlternateContent xmlns:mc="http://schemas.openxmlformats.org/markup-compatibility/2006">
                <mc:Choice xmlns:v="urn:schemas-microsoft-com:vml" Requires="v">
                  <p:oleObj name="Формула" r:id="rId13" imgW="317087" imgH="215619" progId="Equation.3">
                    <p:embed/>
                  </p:oleObj>
                </mc:Choice>
                <mc:Fallback>
                  <p:oleObj name="Формула" r:id="rId13" imgW="317087" imgH="215619" progId="Equation.3">
                    <p:embed/>
                    <p:pic>
                      <p:nvPicPr>
                        <p:cNvPr id="43021" name="Object 55">
                          <a:extLst>
                            <a:ext uri="{FF2B5EF4-FFF2-40B4-BE49-F238E27FC236}">
                              <a16:creationId xmlns:a16="http://schemas.microsoft.com/office/drawing/2014/main" id="{243F7606-27EA-4D0F-9A27-803A2372EB8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515" y="2256"/>
                          <a:ext cx="354" cy="2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3022" name="Text Box 56">
              <a:extLst>
                <a:ext uri="{FF2B5EF4-FFF2-40B4-BE49-F238E27FC236}">
                  <a16:creationId xmlns:a16="http://schemas.microsoft.com/office/drawing/2014/main" id="{A010E545-0654-4DF7-B852-0DB87A66497C}"/>
                </a:ext>
              </a:extLst>
            </p:cNvPr>
            <p:cNvSpPr txBox="1">
              <a:spLocks noChangeArrowheads="1"/>
            </p:cNvSpPr>
            <p:nvPr/>
          </p:nvSpPr>
          <p:spPr bwMode="auto">
            <a:xfrm flipH="1">
              <a:off x="3697" y="3018"/>
              <a:ext cx="366"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1400">
                  <a:cs typeface="Arial" panose="020B0604020202020204" pitchFamily="34" charset="0"/>
                </a:rPr>
                <a:t>1,275</a:t>
              </a:r>
              <a:r>
                <a:rPr lang="ru-RU" altLang="ru-RU" sz="1400"/>
                <a:t> </a:t>
              </a:r>
              <a:r>
                <a:rPr lang="el-GR" altLang="ru-RU" sz="1400"/>
                <a:t>γ</a:t>
              </a:r>
              <a:endParaRPr lang="en-US" altLang="ru-RU" sz="1400"/>
            </a:p>
          </p:txBody>
        </p:sp>
        <p:sp>
          <p:nvSpPr>
            <p:cNvPr id="43023" name="Line 57">
              <a:extLst>
                <a:ext uri="{FF2B5EF4-FFF2-40B4-BE49-F238E27FC236}">
                  <a16:creationId xmlns:a16="http://schemas.microsoft.com/office/drawing/2014/main" id="{F2517A31-1177-4DF8-AA76-607F7FE26B8A}"/>
                </a:ext>
              </a:extLst>
            </p:cNvPr>
            <p:cNvSpPr>
              <a:spLocks noChangeShapeType="1"/>
            </p:cNvSpPr>
            <p:nvPr/>
          </p:nvSpPr>
          <p:spPr bwMode="auto">
            <a:xfrm>
              <a:off x="3860" y="3504"/>
              <a:ext cx="33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43024" name="Line 58">
              <a:extLst>
                <a:ext uri="{FF2B5EF4-FFF2-40B4-BE49-F238E27FC236}">
                  <a16:creationId xmlns:a16="http://schemas.microsoft.com/office/drawing/2014/main" id="{7F676C8B-FDDC-4730-BE31-FA11B7D2129E}"/>
                </a:ext>
              </a:extLst>
            </p:cNvPr>
            <p:cNvSpPr>
              <a:spLocks noChangeShapeType="1"/>
            </p:cNvSpPr>
            <p:nvPr/>
          </p:nvSpPr>
          <p:spPr bwMode="auto">
            <a:xfrm flipH="1">
              <a:off x="4272" y="2538"/>
              <a:ext cx="432" cy="720"/>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43025" name="Text Box 59">
              <a:extLst>
                <a:ext uri="{FF2B5EF4-FFF2-40B4-BE49-F238E27FC236}">
                  <a16:creationId xmlns:a16="http://schemas.microsoft.com/office/drawing/2014/main" id="{E4E7729D-5B73-4D11-BF71-3A878CE244F2}"/>
                </a:ext>
              </a:extLst>
            </p:cNvPr>
            <p:cNvSpPr txBox="1">
              <a:spLocks noChangeArrowheads="1"/>
            </p:cNvSpPr>
            <p:nvPr/>
          </p:nvSpPr>
          <p:spPr bwMode="auto">
            <a:xfrm flipH="1">
              <a:off x="4447" y="2970"/>
              <a:ext cx="911"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ru-RU" sz="1400">
                  <a:cs typeface="Arial" panose="020B0604020202020204" pitchFamily="34" charset="0"/>
                </a:rPr>
                <a:t>1</a:t>
              </a:r>
              <a:r>
                <a:rPr lang="ru-RU" altLang="ru-RU" sz="1400">
                  <a:cs typeface="Arial" panose="020B0604020202020204" pitchFamily="34" charset="0"/>
                </a:rPr>
                <a:t>,8</a:t>
              </a:r>
              <a:r>
                <a:rPr lang="en-US" altLang="ru-RU" sz="1400">
                  <a:cs typeface="Arial" panose="020B0604020202020204" pitchFamily="34" charset="0"/>
                </a:rPr>
                <a:t>20</a:t>
              </a:r>
              <a:r>
                <a:rPr lang="ru-RU" altLang="ru-RU" sz="1400">
                  <a:cs typeface="Arial" panose="020B0604020202020204" pitchFamily="34" charset="0"/>
                </a:rPr>
                <a:t> (0,0</a:t>
              </a:r>
              <a:r>
                <a:rPr lang="en-US" altLang="ru-RU" sz="1400">
                  <a:cs typeface="Arial" panose="020B0604020202020204" pitchFamily="34" charset="0"/>
                </a:rPr>
                <a:t>56</a:t>
              </a:r>
              <a:r>
                <a:rPr lang="ru-RU" altLang="ru-RU" sz="1400">
                  <a:cs typeface="Arial" panose="020B0604020202020204" pitchFamily="34" charset="0"/>
                </a:rPr>
                <a:t>%) </a:t>
              </a:r>
              <a:r>
                <a:rPr lang="el-GR" altLang="ru-RU" sz="1400"/>
                <a:t>β</a:t>
              </a:r>
              <a:r>
                <a:rPr lang="ru-RU" altLang="ru-RU" sz="1400" baseline="30000"/>
                <a:t>+</a:t>
              </a:r>
              <a:endParaRPr lang="en-US" altLang="ru-RU" sz="1400" baseline="30000"/>
            </a:p>
          </p:txBody>
        </p:sp>
        <p:sp>
          <p:nvSpPr>
            <p:cNvPr id="43026" name="Text Box 60">
              <a:extLst>
                <a:ext uri="{FF2B5EF4-FFF2-40B4-BE49-F238E27FC236}">
                  <a16:creationId xmlns:a16="http://schemas.microsoft.com/office/drawing/2014/main" id="{11008FA2-1A91-4AEC-8590-BD56B39FF670}"/>
                </a:ext>
              </a:extLst>
            </p:cNvPr>
            <p:cNvSpPr txBox="1">
              <a:spLocks noChangeArrowheads="1"/>
            </p:cNvSpPr>
            <p:nvPr/>
          </p:nvSpPr>
          <p:spPr bwMode="auto">
            <a:xfrm flipH="1">
              <a:off x="4543" y="2682"/>
              <a:ext cx="911" cy="13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1400">
                  <a:cs typeface="Arial" panose="020B0604020202020204" pitchFamily="34" charset="0"/>
                </a:rPr>
                <a:t>0,54</a:t>
              </a:r>
              <a:r>
                <a:rPr lang="en-US" altLang="ru-RU" sz="1400">
                  <a:cs typeface="Arial" panose="020B0604020202020204" pitchFamily="34" charset="0"/>
                </a:rPr>
                <a:t>5</a:t>
              </a:r>
              <a:r>
                <a:rPr lang="ru-RU" altLang="ru-RU" sz="1400">
                  <a:cs typeface="Arial" panose="020B0604020202020204" pitchFamily="34" charset="0"/>
                </a:rPr>
                <a:t> (89,84%) </a:t>
              </a:r>
              <a:r>
                <a:rPr lang="el-GR" altLang="ru-RU" sz="1400">
                  <a:cs typeface="Arial" panose="020B0604020202020204" pitchFamily="34" charset="0"/>
                </a:rPr>
                <a:t>β</a:t>
              </a:r>
              <a:r>
                <a:rPr lang="ru-RU" altLang="ru-RU" sz="1400" baseline="30000">
                  <a:cs typeface="Arial" panose="020B0604020202020204" pitchFamily="34" charset="0"/>
                </a:rPr>
                <a:t>+</a:t>
              </a:r>
              <a:endParaRPr lang="el-GR" altLang="ru-RU" sz="1400">
                <a:cs typeface="Arial" panose="020B0604020202020204" pitchFamily="34" charset="0"/>
              </a:endParaRPr>
            </a:p>
          </p:txBody>
        </p:sp>
        <p:sp>
          <p:nvSpPr>
            <p:cNvPr id="43027" name="Line 61">
              <a:extLst>
                <a:ext uri="{FF2B5EF4-FFF2-40B4-BE49-F238E27FC236}">
                  <a16:creationId xmlns:a16="http://schemas.microsoft.com/office/drawing/2014/main" id="{8CEBDC0F-A21D-488D-A16F-7CACC353CBAE}"/>
                </a:ext>
              </a:extLst>
            </p:cNvPr>
            <p:cNvSpPr>
              <a:spLocks noChangeShapeType="1"/>
            </p:cNvSpPr>
            <p:nvPr/>
          </p:nvSpPr>
          <p:spPr bwMode="auto">
            <a:xfrm flipH="1">
              <a:off x="3840" y="2538"/>
              <a:ext cx="864" cy="384"/>
            </a:xfrm>
            <a:prstGeom prst="line">
              <a:avLst/>
            </a:prstGeom>
            <a:noFill/>
            <a:ln w="9525">
              <a:solidFill>
                <a:schemeClr val="tx1"/>
              </a:solidFill>
              <a:prstDash val="dash"/>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43028" name="Text Box 62">
              <a:extLst>
                <a:ext uri="{FF2B5EF4-FFF2-40B4-BE49-F238E27FC236}">
                  <a16:creationId xmlns:a16="http://schemas.microsoft.com/office/drawing/2014/main" id="{82602B39-A96D-456C-A88A-DA34BFBD37A9}"/>
                </a:ext>
              </a:extLst>
            </p:cNvPr>
            <p:cNvSpPr txBox="1">
              <a:spLocks noChangeArrowheads="1"/>
            </p:cNvSpPr>
            <p:nvPr/>
          </p:nvSpPr>
          <p:spPr bwMode="auto">
            <a:xfrm flipH="1">
              <a:off x="3600" y="2640"/>
              <a:ext cx="584" cy="13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ru-RU" sz="1400">
                  <a:cs typeface="Arial" panose="020B0604020202020204" pitchFamily="34" charset="0"/>
                </a:rPr>
                <a:t>EC</a:t>
              </a:r>
              <a:r>
                <a:rPr lang="ru-RU" altLang="ru-RU" sz="1400">
                  <a:cs typeface="Arial" panose="020B0604020202020204" pitchFamily="34" charset="0"/>
                </a:rPr>
                <a:t> (</a:t>
              </a:r>
              <a:r>
                <a:rPr lang="en-US" altLang="ru-RU" sz="1400">
                  <a:cs typeface="Arial" panose="020B0604020202020204" pitchFamily="34" charset="0"/>
                </a:rPr>
                <a:t>10</a:t>
              </a:r>
              <a:r>
                <a:rPr lang="ru-RU" altLang="ru-RU" sz="1400">
                  <a:cs typeface="Arial" panose="020B0604020202020204" pitchFamily="34" charset="0"/>
                </a:rPr>
                <a:t>,</a:t>
              </a:r>
              <a:r>
                <a:rPr lang="en-US" altLang="ru-RU" sz="1400">
                  <a:cs typeface="Arial" panose="020B0604020202020204" pitchFamily="34" charset="0"/>
                </a:rPr>
                <a:t>1</a:t>
              </a:r>
              <a:r>
                <a:rPr lang="ru-RU" altLang="ru-RU" sz="1400">
                  <a:cs typeface="Arial" panose="020B0604020202020204" pitchFamily="34" charset="0"/>
                </a:rPr>
                <a:t>%)</a:t>
              </a:r>
              <a:endParaRPr lang="en-US" altLang="ru-RU" sz="1400">
                <a:cs typeface="Arial" panose="020B0604020202020204" pitchFamily="34" charset="0"/>
              </a:endParaRPr>
            </a:p>
          </p:txBody>
        </p:sp>
        <p:graphicFrame>
          <p:nvGraphicFramePr>
            <p:cNvPr id="43029" name="Object 63">
              <a:extLst>
                <a:ext uri="{FF2B5EF4-FFF2-40B4-BE49-F238E27FC236}">
                  <a16:creationId xmlns:a16="http://schemas.microsoft.com/office/drawing/2014/main" id="{AE2320AE-6A81-481A-9EE7-AC850A1B5823}"/>
                </a:ext>
              </a:extLst>
            </p:cNvPr>
            <p:cNvGraphicFramePr>
              <a:graphicFrameLocks noChangeAspect="1"/>
            </p:cNvGraphicFramePr>
            <p:nvPr/>
          </p:nvGraphicFramePr>
          <p:xfrm>
            <a:off x="3847" y="3264"/>
            <a:ext cx="340" cy="241"/>
          </p:xfrm>
          <a:graphic>
            <a:graphicData uri="http://schemas.openxmlformats.org/presentationml/2006/ole">
              <mc:AlternateContent xmlns:mc="http://schemas.openxmlformats.org/markup-compatibility/2006">
                <mc:Choice xmlns:v="urn:schemas-microsoft-com:vml" Requires="v">
                  <p:oleObj name="Формула" r:id="rId15" imgW="304536" imgH="215713" progId="Equation.3">
                    <p:embed/>
                  </p:oleObj>
                </mc:Choice>
                <mc:Fallback>
                  <p:oleObj name="Формула" r:id="rId15" imgW="304536" imgH="215713" progId="Equation.3">
                    <p:embed/>
                    <p:pic>
                      <p:nvPicPr>
                        <p:cNvPr id="43029" name="Object 63">
                          <a:extLst>
                            <a:ext uri="{FF2B5EF4-FFF2-40B4-BE49-F238E27FC236}">
                              <a16:creationId xmlns:a16="http://schemas.microsoft.com/office/drawing/2014/main" id="{AE2320AE-6A81-481A-9EE7-AC850A1B5823}"/>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847" y="3264"/>
                          <a:ext cx="340" cy="2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058" name="Object 3">
            <a:extLst>
              <a:ext uri="{FF2B5EF4-FFF2-40B4-BE49-F238E27FC236}">
                <a16:creationId xmlns:a16="http://schemas.microsoft.com/office/drawing/2014/main" id="{3C82B512-BCE2-4179-9663-0541456B69B8}"/>
              </a:ext>
            </a:extLst>
          </p:cNvPr>
          <p:cNvGraphicFramePr>
            <a:graphicFrameLocks noGrp="1" noChangeAspect="1"/>
          </p:cNvGraphicFramePr>
          <p:nvPr>
            <p:ph sz="half" idx="1"/>
          </p:nvPr>
        </p:nvGraphicFramePr>
        <p:xfrm>
          <a:off x="1219200" y="5794375"/>
          <a:ext cx="2706688" cy="639763"/>
        </p:xfrm>
        <a:graphic>
          <a:graphicData uri="http://schemas.openxmlformats.org/presentationml/2006/ole">
            <mc:AlternateContent xmlns:mc="http://schemas.openxmlformats.org/markup-compatibility/2006">
              <mc:Choice xmlns:v="urn:schemas-microsoft-com:vml" Requires="v">
                <p:oleObj name="Формула" r:id="rId3" imgW="914003" imgH="215806" progId="Equation.3">
                  <p:embed/>
                </p:oleObj>
              </mc:Choice>
              <mc:Fallback>
                <p:oleObj name="Формула" r:id="rId3" imgW="914003" imgH="215806" progId="Equation.3">
                  <p:embed/>
                  <p:pic>
                    <p:nvPicPr>
                      <p:cNvPr id="45058" name="Object 3">
                        <a:extLst>
                          <a:ext uri="{FF2B5EF4-FFF2-40B4-BE49-F238E27FC236}">
                            <a16:creationId xmlns:a16="http://schemas.microsoft.com/office/drawing/2014/main" id="{3C82B512-BCE2-4179-9663-0541456B69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5794375"/>
                        <a:ext cx="2706688" cy="639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5059" name="Oval 11">
            <a:extLst>
              <a:ext uri="{FF2B5EF4-FFF2-40B4-BE49-F238E27FC236}">
                <a16:creationId xmlns:a16="http://schemas.microsoft.com/office/drawing/2014/main" id="{E6AE5D84-5924-4C64-BC7F-35062F3A0CEA}"/>
              </a:ext>
            </a:extLst>
          </p:cNvPr>
          <p:cNvSpPr>
            <a:spLocks noChangeArrowheads="1"/>
          </p:cNvSpPr>
          <p:nvPr/>
        </p:nvSpPr>
        <p:spPr bwMode="auto">
          <a:xfrm>
            <a:off x="2286000" y="3581400"/>
            <a:ext cx="609600" cy="609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ru-RU" altLang="ru-RU" sz="1800">
                <a:cs typeface="Arial" panose="020B0604020202020204" pitchFamily="34" charset="0"/>
              </a:rPr>
              <a:t>+++</a:t>
            </a:r>
          </a:p>
        </p:txBody>
      </p:sp>
      <p:sp>
        <p:nvSpPr>
          <p:cNvPr id="45060" name="Oval 12">
            <a:extLst>
              <a:ext uri="{FF2B5EF4-FFF2-40B4-BE49-F238E27FC236}">
                <a16:creationId xmlns:a16="http://schemas.microsoft.com/office/drawing/2014/main" id="{E8460E54-B189-423B-AF34-8BEA7D767743}"/>
              </a:ext>
            </a:extLst>
          </p:cNvPr>
          <p:cNvSpPr>
            <a:spLocks noChangeArrowheads="1"/>
          </p:cNvSpPr>
          <p:nvPr/>
        </p:nvSpPr>
        <p:spPr bwMode="auto">
          <a:xfrm>
            <a:off x="1524000" y="2819400"/>
            <a:ext cx="2133600" cy="2133600"/>
          </a:xfrm>
          <a:prstGeom prst="ellipse">
            <a:avLst/>
          </a:prstGeom>
          <a:noFill/>
          <a:ln w="952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cs typeface="Arial" panose="020B0604020202020204" pitchFamily="34" charset="0"/>
            </a:endParaRPr>
          </a:p>
        </p:txBody>
      </p:sp>
      <p:sp>
        <p:nvSpPr>
          <p:cNvPr id="45061" name="Oval 13">
            <a:extLst>
              <a:ext uri="{FF2B5EF4-FFF2-40B4-BE49-F238E27FC236}">
                <a16:creationId xmlns:a16="http://schemas.microsoft.com/office/drawing/2014/main" id="{57C4DD6B-D6E7-4B08-B391-E0CBA6A487D2}"/>
              </a:ext>
            </a:extLst>
          </p:cNvPr>
          <p:cNvSpPr>
            <a:spLocks noChangeArrowheads="1"/>
          </p:cNvSpPr>
          <p:nvPr/>
        </p:nvSpPr>
        <p:spPr bwMode="auto">
          <a:xfrm>
            <a:off x="990600" y="2286000"/>
            <a:ext cx="3200400" cy="3200400"/>
          </a:xfrm>
          <a:prstGeom prst="ellipse">
            <a:avLst/>
          </a:prstGeom>
          <a:noFill/>
          <a:ln w="1587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cs typeface="Arial" panose="020B0604020202020204" pitchFamily="34" charset="0"/>
            </a:endParaRPr>
          </a:p>
        </p:txBody>
      </p:sp>
      <p:sp>
        <p:nvSpPr>
          <p:cNvPr id="45062" name="Oval 14">
            <a:extLst>
              <a:ext uri="{FF2B5EF4-FFF2-40B4-BE49-F238E27FC236}">
                <a16:creationId xmlns:a16="http://schemas.microsoft.com/office/drawing/2014/main" id="{DF579A28-DE35-48D2-9246-7E5AB86E4A77}"/>
              </a:ext>
            </a:extLst>
          </p:cNvPr>
          <p:cNvSpPr>
            <a:spLocks noChangeArrowheads="1"/>
          </p:cNvSpPr>
          <p:nvPr/>
        </p:nvSpPr>
        <p:spPr bwMode="auto">
          <a:xfrm>
            <a:off x="2552700" y="2743200"/>
            <a:ext cx="160338" cy="168275"/>
          </a:xfrm>
          <a:prstGeom prst="ellipse">
            <a:avLst/>
          </a:prstGeom>
          <a:solidFill>
            <a:schemeClr val="bg1"/>
          </a:soli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ru-RU" altLang="ru-RU" sz="1800" i="1">
              <a:cs typeface="Arial" panose="020B0604020202020204" pitchFamily="34" charset="0"/>
            </a:endParaRPr>
          </a:p>
        </p:txBody>
      </p:sp>
      <p:sp>
        <p:nvSpPr>
          <p:cNvPr id="45063" name="Line 19">
            <a:extLst>
              <a:ext uri="{FF2B5EF4-FFF2-40B4-BE49-F238E27FC236}">
                <a16:creationId xmlns:a16="http://schemas.microsoft.com/office/drawing/2014/main" id="{66818C1B-A546-4D55-B4D2-39A074162ED0}"/>
              </a:ext>
            </a:extLst>
          </p:cNvPr>
          <p:cNvSpPr>
            <a:spLocks noChangeShapeType="1"/>
          </p:cNvSpPr>
          <p:nvPr/>
        </p:nvSpPr>
        <p:spPr bwMode="auto">
          <a:xfrm flipH="1" flipV="1">
            <a:off x="2628900" y="2400300"/>
            <a:ext cx="0" cy="304800"/>
          </a:xfrm>
          <a:prstGeom prst="line">
            <a:avLst/>
          </a:prstGeom>
          <a:noFill/>
          <a:ln w="15875">
            <a:solidFill>
              <a:schemeClr val="tx1"/>
            </a:solidFill>
            <a:round/>
            <a:headEnd type="stealth"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45064" name="Oval 20">
            <a:extLst>
              <a:ext uri="{FF2B5EF4-FFF2-40B4-BE49-F238E27FC236}">
                <a16:creationId xmlns:a16="http://schemas.microsoft.com/office/drawing/2014/main" id="{25E34908-DDA2-4E17-B78E-1FCB1CC130A5}"/>
              </a:ext>
            </a:extLst>
          </p:cNvPr>
          <p:cNvSpPr>
            <a:spLocks noChangeArrowheads="1"/>
          </p:cNvSpPr>
          <p:nvPr/>
        </p:nvSpPr>
        <p:spPr bwMode="auto">
          <a:xfrm>
            <a:off x="2552700" y="2209800"/>
            <a:ext cx="160338" cy="168275"/>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ru-RU" sz="1800" i="1">
                <a:cs typeface="Arial" panose="020B0604020202020204" pitchFamily="34" charset="0"/>
              </a:rPr>
              <a:t>−</a:t>
            </a:r>
            <a:endParaRPr lang="ru-RU" altLang="ru-RU" sz="1800" i="1">
              <a:cs typeface="Arial" panose="020B0604020202020204" pitchFamily="34" charset="0"/>
            </a:endParaRPr>
          </a:p>
        </p:txBody>
      </p:sp>
      <p:sp>
        <p:nvSpPr>
          <p:cNvPr id="45065" name="Oval 21">
            <a:extLst>
              <a:ext uri="{FF2B5EF4-FFF2-40B4-BE49-F238E27FC236}">
                <a16:creationId xmlns:a16="http://schemas.microsoft.com/office/drawing/2014/main" id="{4107D711-1462-408D-9FB2-D0CA6842478E}"/>
              </a:ext>
            </a:extLst>
          </p:cNvPr>
          <p:cNvSpPr>
            <a:spLocks noChangeArrowheads="1"/>
          </p:cNvSpPr>
          <p:nvPr/>
        </p:nvSpPr>
        <p:spPr bwMode="auto">
          <a:xfrm>
            <a:off x="6553200" y="3581400"/>
            <a:ext cx="609600" cy="609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ru-RU" altLang="ru-RU" sz="1800">
                <a:cs typeface="Arial" panose="020B0604020202020204" pitchFamily="34" charset="0"/>
              </a:rPr>
              <a:t>+++</a:t>
            </a:r>
          </a:p>
        </p:txBody>
      </p:sp>
      <p:sp>
        <p:nvSpPr>
          <p:cNvPr id="45066" name="Oval 22">
            <a:extLst>
              <a:ext uri="{FF2B5EF4-FFF2-40B4-BE49-F238E27FC236}">
                <a16:creationId xmlns:a16="http://schemas.microsoft.com/office/drawing/2014/main" id="{230F071D-D449-41FF-AA9B-570CE770CFC5}"/>
              </a:ext>
            </a:extLst>
          </p:cNvPr>
          <p:cNvSpPr>
            <a:spLocks noChangeArrowheads="1"/>
          </p:cNvSpPr>
          <p:nvPr/>
        </p:nvSpPr>
        <p:spPr bwMode="auto">
          <a:xfrm>
            <a:off x="5791200" y="2819400"/>
            <a:ext cx="2133600" cy="2133600"/>
          </a:xfrm>
          <a:prstGeom prst="ellipse">
            <a:avLst/>
          </a:prstGeom>
          <a:noFill/>
          <a:ln w="952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cs typeface="Arial" panose="020B0604020202020204" pitchFamily="34" charset="0"/>
            </a:endParaRPr>
          </a:p>
        </p:txBody>
      </p:sp>
      <p:sp>
        <p:nvSpPr>
          <p:cNvPr id="45067" name="Oval 23">
            <a:extLst>
              <a:ext uri="{FF2B5EF4-FFF2-40B4-BE49-F238E27FC236}">
                <a16:creationId xmlns:a16="http://schemas.microsoft.com/office/drawing/2014/main" id="{EA26AC4B-144E-457E-8F6C-EA00D9D003CB}"/>
              </a:ext>
            </a:extLst>
          </p:cNvPr>
          <p:cNvSpPr>
            <a:spLocks noChangeArrowheads="1"/>
          </p:cNvSpPr>
          <p:nvPr/>
        </p:nvSpPr>
        <p:spPr bwMode="auto">
          <a:xfrm>
            <a:off x="5257800" y="2286000"/>
            <a:ext cx="3200400" cy="3200400"/>
          </a:xfrm>
          <a:prstGeom prst="ellipse">
            <a:avLst/>
          </a:prstGeom>
          <a:noFill/>
          <a:ln w="1587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cs typeface="Arial" panose="020B0604020202020204" pitchFamily="34" charset="0"/>
            </a:endParaRPr>
          </a:p>
        </p:txBody>
      </p:sp>
      <p:sp>
        <p:nvSpPr>
          <p:cNvPr id="45068" name="Oval 24">
            <a:extLst>
              <a:ext uri="{FF2B5EF4-FFF2-40B4-BE49-F238E27FC236}">
                <a16:creationId xmlns:a16="http://schemas.microsoft.com/office/drawing/2014/main" id="{4D71945C-A271-4A30-893C-A09996A5EF2B}"/>
              </a:ext>
            </a:extLst>
          </p:cNvPr>
          <p:cNvSpPr>
            <a:spLocks noChangeArrowheads="1"/>
          </p:cNvSpPr>
          <p:nvPr/>
        </p:nvSpPr>
        <p:spPr bwMode="auto">
          <a:xfrm>
            <a:off x="6819900" y="2743200"/>
            <a:ext cx="160338" cy="168275"/>
          </a:xfrm>
          <a:prstGeom prst="ellipse">
            <a:avLst/>
          </a:prstGeom>
          <a:solidFill>
            <a:schemeClr val="bg1"/>
          </a:soli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ru-RU" altLang="ru-RU" sz="1800" i="1">
              <a:cs typeface="Arial" panose="020B0604020202020204" pitchFamily="34" charset="0"/>
            </a:endParaRPr>
          </a:p>
        </p:txBody>
      </p:sp>
      <p:sp>
        <p:nvSpPr>
          <p:cNvPr id="45069" name="Line 29">
            <a:extLst>
              <a:ext uri="{FF2B5EF4-FFF2-40B4-BE49-F238E27FC236}">
                <a16:creationId xmlns:a16="http://schemas.microsoft.com/office/drawing/2014/main" id="{CA96E3DC-E59C-4E20-B4B6-EF78C17A3295}"/>
              </a:ext>
            </a:extLst>
          </p:cNvPr>
          <p:cNvSpPr>
            <a:spLocks noChangeShapeType="1"/>
          </p:cNvSpPr>
          <p:nvPr/>
        </p:nvSpPr>
        <p:spPr bwMode="auto">
          <a:xfrm flipH="1" flipV="1">
            <a:off x="6896100" y="2400300"/>
            <a:ext cx="0" cy="304800"/>
          </a:xfrm>
          <a:prstGeom prst="line">
            <a:avLst/>
          </a:prstGeom>
          <a:noFill/>
          <a:ln w="15875">
            <a:solidFill>
              <a:schemeClr val="tx1"/>
            </a:solidFill>
            <a:round/>
            <a:headEnd type="stealth"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45070" name="Oval 30">
            <a:extLst>
              <a:ext uri="{FF2B5EF4-FFF2-40B4-BE49-F238E27FC236}">
                <a16:creationId xmlns:a16="http://schemas.microsoft.com/office/drawing/2014/main" id="{96870331-2202-4493-8AEC-35650FC0BB6B}"/>
              </a:ext>
            </a:extLst>
          </p:cNvPr>
          <p:cNvSpPr>
            <a:spLocks noChangeArrowheads="1"/>
          </p:cNvSpPr>
          <p:nvPr/>
        </p:nvSpPr>
        <p:spPr bwMode="auto">
          <a:xfrm>
            <a:off x="6819900" y="2209800"/>
            <a:ext cx="160338" cy="168275"/>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ru-RU" sz="1800" i="1">
                <a:cs typeface="Arial" panose="020B0604020202020204" pitchFamily="34" charset="0"/>
              </a:rPr>
              <a:t>−</a:t>
            </a:r>
            <a:endParaRPr lang="ru-RU" altLang="ru-RU" sz="1800" i="1">
              <a:cs typeface="Arial" panose="020B0604020202020204" pitchFamily="34" charset="0"/>
            </a:endParaRPr>
          </a:p>
        </p:txBody>
      </p:sp>
      <p:sp>
        <p:nvSpPr>
          <p:cNvPr id="45071" name="Freeform 31">
            <a:extLst>
              <a:ext uri="{FF2B5EF4-FFF2-40B4-BE49-F238E27FC236}">
                <a16:creationId xmlns:a16="http://schemas.microsoft.com/office/drawing/2014/main" id="{1F4A1BE9-7FB9-4D6C-AA4A-B5D6E8EB4B36}"/>
              </a:ext>
            </a:extLst>
          </p:cNvPr>
          <p:cNvSpPr>
            <a:spLocks/>
          </p:cNvSpPr>
          <p:nvPr/>
        </p:nvSpPr>
        <p:spPr bwMode="auto">
          <a:xfrm rot="-5400000">
            <a:off x="1181100" y="1485900"/>
            <a:ext cx="381000" cy="2133600"/>
          </a:xfrm>
          <a:custGeom>
            <a:avLst/>
            <a:gdLst>
              <a:gd name="T0" fmla="*/ 2147483646 w 112"/>
              <a:gd name="T1" fmla="*/ 2147483646 h 912"/>
              <a:gd name="T2" fmla="*/ 2147483646 w 112"/>
              <a:gd name="T3" fmla="*/ 2147483646 h 912"/>
              <a:gd name="T4" fmla="*/ 2147483646 w 112"/>
              <a:gd name="T5" fmla="*/ 2147483646 h 912"/>
              <a:gd name="T6" fmla="*/ 2147483646 w 112"/>
              <a:gd name="T7" fmla="*/ 2147483646 h 912"/>
              <a:gd name="T8" fmla="*/ 2147483646 w 112"/>
              <a:gd name="T9" fmla="*/ 2147483646 h 912"/>
              <a:gd name="T10" fmla="*/ 2147483646 w 112"/>
              <a:gd name="T11" fmla="*/ 2147483646 h 912"/>
              <a:gd name="T12" fmla="*/ 2147483646 w 112"/>
              <a:gd name="T13" fmla="*/ 2147483646 h 912"/>
              <a:gd name="T14" fmla="*/ 2147483646 w 112"/>
              <a:gd name="T15" fmla="*/ 2147483646 h 912"/>
              <a:gd name="T16" fmla="*/ 2147483646 w 112"/>
              <a:gd name="T17" fmla="*/ 2147483646 h 912"/>
              <a:gd name="T18" fmla="*/ 2147483646 w 112"/>
              <a:gd name="T19" fmla="*/ 2147483646 h 912"/>
              <a:gd name="T20" fmla="*/ 2147483646 w 112"/>
              <a:gd name="T21" fmla="*/ 2147483646 h 912"/>
              <a:gd name="T22" fmla="*/ 2147483646 w 112"/>
              <a:gd name="T23" fmla="*/ 2147483646 h 912"/>
              <a:gd name="T24" fmla="*/ 2147483646 w 112"/>
              <a:gd name="T25" fmla="*/ 2147483646 h 912"/>
              <a:gd name="T26" fmla="*/ 2147483646 w 112"/>
              <a:gd name="T27" fmla="*/ 0 h 9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12" h="912">
                <a:moveTo>
                  <a:pt x="56" y="912"/>
                </a:moveTo>
                <a:cubicBezTo>
                  <a:pt x="52" y="856"/>
                  <a:pt x="48" y="800"/>
                  <a:pt x="56" y="768"/>
                </a:cubicBezTo>
                <a:cubicBezTo>
                  <a:pt x="64" y="736"/>
                  <a:pt x="112" y="736"/>
                  <a:pt x="104" y="720"/>
                </a:cubicBezTo>
                <a:cubicBezTo>
                  <a:pt x="96" y="704"/>
                  <a:pt x="8" y="688"/>
                  <a:pt x="8" y="672"/>
                </a:cubicBezTo>
                <a:cubicBezTo>
                  <a:pt x="8" y="656"/>
                  <a:pt x="104" y="640"/>
                  <a:pt x="104" y="624"/>
                </a:cubicBezTo>
                <a:cubicBezTo>
                  <a:pt x="104" y="608"/>
                  <a:pt x="8" y="592"/>
                  <a:pt x="8" y="576"/>
                </a:cubicBezTo>
                <a:cubicBezTo>
                  <a:pt x="8" y="560"/>
                  <a:pt x="104" y="544"/>
                  <a:pt x="104" y="528"/>
                </a:cubicBezTo>
                <a:cubicBezTo>
                  <a:pt x="104" y="512"/>
                  <a:pt x="8" y="496"/>
                  <a:pt x="8" y="480"/>
                </a:cubicBezTo>
                <a:cubicBezTo>
                  <a:pt x="8" y="464"/>
                  <a:pt x="104" y="448"/>
                  <a:pt x="104" y="432"/>
                </a:cubicBezTo>
                <a:cubicBezTo>
                  <a:pt x="104" y="416"/>
                  <a:pt x="8" y="400"/>
                  <a:pt x="8" y="384"/>
                </a:cubicBezTo>
                <a:cubicBezTo>
                  <a:pt x="8" y="368"/>
                  <a:pt x="104" y="352"/>
                  <a:pt x="104" y="336"/>
                </a:cubicBezTo>
                <a:cubicBezTo>
                  <a:pt x="104" y="320"/>
                  <a:pt x="16" y="304"/>
                  <a:pt x="8" y="288"/>
                </a:cubicBezTo>
                <a:cubicBezTo>
                  <a:pt x="0" y="272"/>
                  <a:pt x="48" y="288"/>
                  <a:pt x="56" y="240"/>
                </a:cubicBezTo>
                <a:cubicBezTo>
                  <a:pt x="64" y="192"/>
                  <a:pt x="60" y="96"/>
                  <a:pt x="56" y="0"/>
                </a:cubicBezTo>
              </a:path>
            </a:pathLst>
          </a:custGeom>
          <a:noFill/>
          <a:ln w="9525">
            <a:solidFill>
              <a:schemeClr val="tx1"/>
            </a:solidFill>
            <a:round/>
            <a:headEnd/>
            <a:tailEnd type="stealth"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45072" name="Oval 32">
            <a:extLst>
              <a:ext uri="{FF2B5EF4-FFF2-40B4-BE49-F238E27FC236}">
                <a16:creationId xmlns:a16="http://schemas.microsoft.com/office/drawing/2014/main" id="{CB91EF9C-C6D3-483A-878E-6F22AD156EAA}"/>
              </a:ext>
            </a:extLst>
          </p:cNvPr>
          <p:cNvSpPr>
            <a:spLocks noChangeArrowheads="1"/>
          </p:cNvSpPr>
          <p:nvPr/>
        </p:nvSpPr>
        <p:spPr bwMode="auto">
          <a:xfrm>
            <a:off x="5029200" y="2057400"/>
            <a:ext cx="3657600" cy="3657600"/>
          </a:xfrm>
          <a:prstGeom prst="ellipse">
            <a:avLst/>
          </a:prstGeom>
          <a:noFill/>
          <a:ln w="1587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cs typeface="Arial" panose="020B0604020202020204" pitchFamily="34" charset="0"/>
            </a:endParaRPr>
          </a:p>
        </p:txBody>
      </p:sp>
      <p:sp>
        <p:nvSpPr>
          <p:cNvPr id="45073" name="Oval 34">
            <a:extLst>
              <a:ext uri="{FF2B5EF4-FFF2-40B4-BE49-F238E27FC236}">
                <a16:creationId xmlns:a16="http://schemas.microsoft.com/office/drawing/2014/main" id="{DFC5E023-1945-4E42-A8B7-ED6C5C886E1D}"/>
              </a:ext>
            </a:extLst>
          </p:cNvPr>
          <p:cNvSpPr>
            <a:spLocks noChangeArrowheads="1"/>
          </p:cNvSpPr>
          <p:nvPr/>
        </p:nvSpPr>
        <p:spPr bwMode="auto">
          <a:xfrm>
            <a:off x="5867400" y="2209800"/>
            <a:ext cx="160338" cy="168275"/>
          </a:xfrm>
          <a:prstGeom prst="ellipse">
            <a:avLst/>
          </a:prstGeom>
          <a:solidFill>
            <a:schemeClr val="bg1"/>
          </a:soli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ru-RU" altLang="ru-RU" sz="1800" i="1">
              <a:cs typeface="Arial" panose="020B0604020202020204" pitchFamily="34" charset="0"/>
            </a:endParaRPr>
          </a:p>
        </p:txBody>
      </p:sp>
      <p:sp>
        <p:nvSpPr>
          <p:cNvPr id="45074" name="Line 35">
            <a:extLst>
              <a:ext uri="{FF2B5EF4-FFF2-40B4-BE49-F238E27FC236}">
                <a16:creationId xmlns:a16="http://schemas.microsoft.com/office/drawing/2014/main" id="{3C795113-AC00-4A21-830F-5A53341152F0}"/>
              </a:ext>
            </a:extLst>
          </p:cNvPr>
          <p:cNvSpPr>
            <a:spLocks noChangeShapeType="1"/>
          </p:cNvSpPr>
          <p:nvPr/>
        </p:nvSpPr>
        <p:spPr bwMode="auto">
          <a:xfrm flipH="1" flipV="1">
            <a:off x="5257800" y="1752600"/>
            <a:ext cx="609600" cy="457200"/>
          </a:xfrm>
          <a:prstGeom prst="line">
            <a:avLst/>
          </a:prstGeom>
          <a:noFill/>
          <a:ln w="1587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45075" name="Oval 33">
            <a:extLst>
              <a:ext uri="{FF2B5EF4-FFF2-40B4-BE49-F238E27FC236}">
                <a16:creationId xmlns:a16="http://schemas.microsoft.com/office/drawing/2014/main" id="{408AFC30-B40A-4A38-8222-4A69A7F11A63}"/>
              </a:ext>
            </a:extLst>
          </p:cNvPr>
          <p:cNvSpPr>
            <a:spLocks noChangeArrowheads="1"/>
          </p:cNvSpPr>
          <p:nvPr/>
        </p:nvSpPr>
        <p:spPr bwMode="auto">
          <a:xfrm>
            <a:off x="5486400" y="1905000"/>
            <a:ext cx="160338" cy="168275"/>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ru-RU" sz="1800" i="1">
                <a:cs typeface="Arial" panose="020B0604020202020204" pitchFamily="34" charset="0"/>
              </a:rPr>
              <a:t>−</a:t>
            </a:r>
            <a:endParaRPr lang="ru-RU" altLang="ru-RU" sz="1800" i="1">
              <a:cs typeface="Arial" panose="020B0604020202020204" pitchFamily="34" charset="0"/>
            </a:endParaRPr>
          </a:p>
        </p:txBody>
      </p:sp>
      <p:graphicFrame>
        <p:nvGraphicFramePr>
          <p:cNvPr id="45076" name="Object 36">
            <a:extLst>
              <a:ext uri="{FF2B5EF4-FFF2-40B4-BE49-F238E27FC236}">
                <a16:creationId xmlns:a16="http://schemas.microsoft.com/office/drawing/2014/main" id="{44638A1E-089D-4EAD-9A46-8298C2845304}"/>
              </a:ext>
            </a:extLst>
          </p:cNvPr>
          <p:cNvGraphicFramePr>
            <a:graphicFrameLocks noGrp="1" noChangeAspect="1"/>
          </p:cNvGraphicFramePr>
          <p:nvPr>
            <p:ph sz="half" idx="2"/>
          </p:nvPr>
        </p:nvGraphicFramePr>
        <p:xfrm>
          <a:off x="5562600" y="5791200"/>
          <a:ext cx="2854325" cy="647700"/>
        </p:xfrm>
        <a:graphic>
          <a:graphicData uri="http://schemas.openxmlformats.org/presentationml/2006/ole">
            <mc:AlternateContent xmlns:mc="http://schemas.openxmlformats.org/markup-compatibility/2006">
              <mc:Choice xmlns:v="urn:schemas-microsoft-com:vml" Requires="v">
                <p:oleObj name="Формула" r:id="rId5" imgW="952087" imgH="215806" progId="Equation.3">
                  <p:embed/>
                </p:oleObj>
              </mc:Choice>
              <mc:Fallback>
                <p:oleObj name="Формула" r:id="rId5" imgW="952087" imgH="215806" progId="Equation.3">
                  <p:embed/>
                  <p:pic>
                    <p:nvPicPr>
                      <p:cNvPr id="45076" name="Object 36">
                        <a:extLst>
                          <a:ext uri="{FF2B5EF4-FFF2-40B4-BE49-F238E27FC236}">
                            <a16:creationId xmlns:a16="http://schemas.microsoft.com/office/drawing/2014/main" id="{44638A1E-089D-4EAD-9A46-8298C284530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2600" y="5791200"/>
                        <a:ext cx="2854325" cy="64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5077" name="Text Box 38">
            <a:extLst>
              <a:ext uri="{FF2B5EF4-FFF2-40B4-BE49-F238E27FC236}">
                <a16:creationId xmlns:a16="http://schemas.microsoft.com/office/drawing/2014/main" id="{7324F958-9977-4AEB-87AD-1C56882A349F}"/>
              </a:ext>
            </a:extLst>
          </p:cNvPr>
          <p:cNvSpPr txBox="1">
            <a:spLocks noChangeArrowheads="1"/>
          </p:cNvSpPr>
          <p:nvPr/>
        </p:nvSpPr>
        <p:spPr bwMode="auto">
          <a:xfrm>
            <a:off x="152400" y="1905000"/>
            <a:ext cx="527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ru-RU" sz="1800" i="1">
                <a:cs typeface="Arial" panose="020B0604020202020204" pitchFamily="34" charset="0"/>
              </a:rPr>
              <a:t>hv</a:t>
            </a:r>
            <a:r>
              <a:rPr lang="en-US" altLang="ru-RU" sz="1800" i="1" baseline="-25000">
                <a:cs typeface="Arial" panose="020B0604020202020204" pitchFamily="34" charset="0"/>
              </a:rPr>
              <a:t>X</a:t>
            </a:r>
            <a:endParaRPr lang="ru-RU" altLang="ru-RU" sz="1800" i="1">
              <a:cs typeface="Arial" panose="020B060402020202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Group 30">
            <a:extLst>
              <a:ext uri="{FF2B5EF4-FFF2-40B4-BE49-F238E27FC236}">
                <a16:creationId xmlns:a16="http://schemas.microsoft.com/office/drawing/2014/main" id="{61339E7F-F841-490D-A1C4-7AB89CC071CA}"/>
              </a:ext>
            </a:extLst>
          </p:cNvPr>
          <p:cNvGrpSpPr>
            <a:grpSpLocks/>
          </p:cNvGrpSpPr>
          <p:nvPr/>
        </p:nvGrpSpPr>
        <p:grpSpPr bwMode="auto">
          <a:xfrm>
            <a:off x="2514600" y="2057400"/>
            <a:ext cx="4183063" cy="2797175"/>
            <a:chOff x="1536" y="1598"/>
            <a:chExt cx="2635" cy="1762"/>
          </a:xfrm>
        </p:grpSpPr>
        <p:sp>
          <p:nvSpPr>
            <p:cNvPr id="47107" name="Line 5">
              <a:extLst>
                <a:ext uri="{FF2B5EF4-FFF2-40B4-BE49-F238E27FC236}">
                  <a16:creationId xmlns:a16="http://schemas.microsoft.com/office/drawing/2014/main" id="{F4CDF88C-3DB7-4E30-94B1-562297D6E16A}"/>
                </a:ext>
              </a:extLst>
            </p:cNvPr>
            <p:cNvSpPr>
              <a:spLocks noChangeShapeType="1"/>
            </p:cNvSpPr>
            <p:nvPr/>
          </p:nvSpPr>
          <p:spPr bwMode="auto">
            <a:xfrm flipH="1">
              <a:off x="2304" y="1872"/>
              <a:ext cx="6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47108" name="Line 7">
              <a:extLst>
                <a:ext uri="{FF2B5EF4-FFF2-40B4-BE49-F238E27FC236}">
                  <a16:creationId xmlns:a16="http://schemas.microsoft.com/office/drawing/2014/main" id="{D164B925-32AA-4667-8844-B09D5EDB0E58}"/>
                </a:ext>
              </a:extLst>
            </p:cNvPr>
            <p:cNvSpPr>
              <a:spLocks noChangeShapeType="1"/>
            </p:cNvSpPr>
            <p:nvPr/>
          </p:nvSpPr>
          <p:spPr bwMode="auto">
            <a:xfrm flipH="1">
              <a:off x="3264" y="2784"/>
              <a:ext cx="90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47109" name="Line 8">
              <a:extLst>
                <a:ext uri="{FF2B5EF4-FFF2-40B4-BE49-F238E27FC236}">
                  <a16:creationId xmlns:a16="http://schemas.microsoft.com/office/drawing/2014/main" id="{14293A73-7E19-48E2-9471-FA220B761FE9}"/>
                </a:ext>
              </a:extLst>
            </p:cNvPr>
            <p:cNvSpPr>
              <a:spLocks noChangeShapeType="1"/>
            </p:cNvSpPr>
            <p:nvPr/>
          </p:nvSpPr>
          <p:spPr bwMode="auto">
            <a:xfrm>
              <a:off x="2784" y="1872"/>
              <a:ext cx="864" cy="912"/>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47110" name="Line 9">
              <a:extLst>
                <a:ext uri="{FF2B5EF4-FFF2-40B4-BE49-F238E27FC236}">
                  <a16:creationId xmlns:a16="http://schemas.microsoft.com/office/drawing/2014/main" id="{1F870892-2D4A-441F-BD86-82768DDA8E5B}"/>
                </a:ext>
              </a:extLst>
            </p:cNvPr>
            <p:cNvSpPr>
              <a:spLocks noChangeShapeType="1"/>
            </p:cNvSpPr>
            <p:nvPr/>
          </p:nvSpPr>
          <p:spPr bwMode="auto">
            <a:xfrm flipH="1">
              <a:off x="1920" y="2448"/>
              <a:ext cx="0" cy="672"/>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47111" name="Text Box 10">
              <a:extLst>
                <a:ext uri="{FF2B5EF4-FFF2-40B4-BE49-F238E27FC236}">
                  <a16:creationId xmlns:a16="http://schemas.microsoft.com/office/drawing/2014/main" id="{56865C82-9939-4A6F-A40B-4C0766437F5D}"/>
                </a:ext>
              </a:extLst>
            </p:cNvPr>
            <p:cNvSpPr txBox="1">
              <a:spLocks noChangeArrowheads="1"/>
            </p:cNvSpPr>
            <p:nvPr/>
          </p:nvSpPr>
          <p:spPr bwMode="auto">
            <a:xfrm flipH="1">
              <a:off x="2984" y="1795"/>
              <a:ext cx="306"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ru-RU" sz="1400">
                  <a:cs typeface="Arial" panose="020B0604020202020204" pitchFamily="34" charset="0"/>
                </a:rPr>
                <a:t>12</a:t>
              </a:r>
              <a:r>
                <a:rPr lang="ru-RU" altLang="ru-RU" sz="1400">
                  <a:cs typeface="Arial" panose="020B0604020202020204" pitchFamily="34" charset="0"/>
                </a:rPr>
                <a:t>,7</a:t>
              </a:r>
              <a:r>
                <a:rPr lang="en-US" altLang="ru-RU" sz="1400">
                  <a:cs typeface="Arial" panose="020B0604020202020204" pitchFamily="34" charset="0"/>
                </a:rPr>
                <a:t> </a:t>
              </a:r>
              <a:r>
                <a:rPr lang="ru-RU" altLang="ru-RU" sz="1400">
                  <a:cs typeface="Arial" panose="020B0604020202020204" pitchFamily="34" charset="0"/>
                </a:rPr>
                <a:t>ч</a:t>
              </a:r>
              <a:endParaRPr lang="en-US" altLang="ru-RU" sz="1400">
                <a:cs typeface="Arial" panose="020B0604020202020204" pitchFamily="34" charset="0"/>
              </a:endParaRPr>
            </a:p>
          </p:txBody>
        </p:sp>
        <p:sp>
          <p:nvSpPr>
            <p:cNvPr id="47112" name="Text Box 11">
              <a:extLst>
                <a:ext uri="{FF2B5EF4-FFF2-40B4-BE49-F238E27FC236}">
                  <a16:creationId xmlns:a16="http://schemas.microsoft.com/office/drawing/2014/main" id="{D98CFA2C-5E5D-49F2-9B85-17E15B61838B}"/>
                </a:ext>
              </a:extLst>
            </p:cNvPr>
            <p:cNvSpPr txBox="1">
              <a:spLocks noChangeArrowheads="1"/>
            </p:cNvSpPr>
            <p:nvPr/>
          </p:nvSpPr>
          <p:spPr bwMode="auto">
            <a:xfrm flipH="1">
              <a:off x="3216" y="2208"/>
              <a:ext cx="820"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1400">
                  <a:cs typeface="Arial" panose="020B0604020202020204" pitchFamily="34" charset="0"/>
                </a:rPr>
                <a:t>0,579 (38,5%) </a:t>
              </a:r>
              <a:r>
                <a:rPr lang="el-GR" altLang="ru-RU" sz="1400">
                  <a:cs typeface="Arial" panose="020B0604020202020204" pitchFamily="34" charset="0"/>
                </a:rPr>
                <a:t>β</a:t>
              </a:r>
              <a:r>
                <a:rPr lang="ru-RU" altLang="ru-RU" sz="1400" baseline="30000">
                  <a:cs typeface="Arial" panose="020B0604020202020204" pitchFamily="34" charset="0"/>
                </a:rPr>
                <a:t>-</a:t>
              </a:r>
              <a:endParaRPr lang="el-GR" altLang="ru-RU" sz="1400">
                <a:cs typeface="Arial" panose="020B0604020202020204" pitchFamily="34" charset="0"/>
              </a:endParaRPr>
            </a:p>
          </p:txBody>
        </p:sp>
        <p:graphicFrame>
          <p:nvGraphicFramePr>
            <p:cNvPr id="47113" name="Object 12">
              <a:extLst>
                <a:ext uri="{FF2B5EF4-FFF2-40B4-BE49-F238E27FC236}">
                  <a16:creationId xmlns:a16="http://schemas.microsoft.com/office/drawing/2014/main" id="{9F68B962-CD70-4E2C-84C0-8C7600CC920C}"/>
                </a:ext>
              </a:extLst>
            </p:cNvPr>
            <p:cNvGraphicFramePr>
              <a:graphicFrameLocks noChangeAspect="1"/>
            </p:cNvGraphicFramePr>
            <p:nvPr/>
          </p:nvGraphicFramePr>
          <p:xfrm>
            <a:off x="2476" y="1598"/>
            <a:ext cx="338" cy="239"/>
          </p:xfrm>
          <a:graphic>
            <a:graphicData uri="http://schemas.openxmlformats.org/presentationml/2006/ole">
              <mc:AlternateContent xmlns:mc="http://schemas.openxmlformats.org/markup-compatibility/2006">
                <mc:Choice xmlns:v="urn:schemas-microsoft-com:vml" Requires="v">
                  <p:oleObj name="Формула" r:id="rId2" imgW="304536" imgH="215713" progId="Equation.3">
                    <p:embed/>
                  </p:oleObj>
                </mc:Choice>
                <mc:Fallback>
                  <p:oleObj name="Формула" r:id="rId2" imgW="304536" imgH="215713" progId="Equation.3">
                    <p:embed/>
                    <p:pic>
                      <p:nvPicPr>
                        <p:cNvPr id="47113" name="Object 12">
                          <a:extLst>
                            <a:ext uri="{FF2B5EF4-FFF2-40B4-BE49-F238E27FC236}">
                              <a16:creationId xmlns:a16="http://schemas.microsoft.com/office/drawing/2014/main" id="{9F68B962-CD70-4E2C-84C0-8C7600CC92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6" y="1598"/>
                          <a:ext cx="338" cy="2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7114" name="Object 13">
              <a:extLst>
                <a:ext uri="{FF2B5EF4-FFF2-40B4-BE49-F238E27FC236}">
                  <a16:creationId xmlns:a16="http://schemas.microsoft.com/office/drawing/2014/main" id="{8EFC01A0-C1B7-4C29-A6E2-5FEC91236DBE}"/>
                </a:ext>
              </a:extLst>
            </p:cNvPr>
            <p:cNvGraphicFramePr>
              <a:graphicFrameLocks noChangeAspect="1"/>
            </p:cNvGraphicFramePr>
            <p:nvPr/>
          </p:nvGraphicFramePr>
          <p:xfrm>
            <a:off x="3552" y="2784"/>
            <a:ext cx="338" cy="239"/>
          </p:xfrm>
          <a:graphic>
            <a:graphicData uri="http://schemas.openxmlformats.org/presentationml/2006/ole">
              <mc:AlternateContent xmlns:mc="http://schemas.openxmlformats.org/markup-compatibility/2006">
                <mc:Choice xmlns:v="urn:schemas-microsoft-com:vml" Requires="v">
                  <p:oleObj name="Формула" r:id="rId4" imgW="304536" imgH="215713" progId="Equation.3">
                    <p:embed/>
                  </p:oleObj>
                </mc:Choice>
                <mc:Fallback>
                  <p:oleObj name="Формула" r:id="rId4" imgW="304536" imgH="215713" progId="Equation.3">
                    <p:embed/>
                    <p:pic>
                      <p:nvPicPr>
                        <p:cNvPr id="47114" name="Object 13">
                          <a:extLst>
                            <a:ext uri="{FF2B5EF4-FFF2-40B4-BE49-F238E27FC236}">
                              <a16:creationId xmlns:a16="http://schemas.microsoft.com/office/drawing/2014/main" id="{8EFC01A0-C1B7-4C29-A6E2-5FEC91236D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52" y="2784"/>
                          <a:ext cx="338" cy="2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7115" name="Line 15">
              <a:extLst>
                <a:ext uri="{FF2B5EF4-FFF2-40B4-BE49-F238E27FC236}">
                  <a16:creationId xmlns:a16="http://schemas.microsoft.com/office/drawing/2014/main" id="{8199E6BE-BC9A-44AA-8864-5D6F33263F95}"/>
                </a:ext>
              </a:extLst>
            </p:cNvPr>
            <p:cNvSpPr>
              <a:spLocks noChangeShapeType="1"/>
            </p:cNvSpPr>
            <p:nvPr/>
          </p:nvSpPr>
          <p:spPr bwMode="auto">
            <a:xfrm>
              <a:off x="3552" y="3024"/>
              <a:ext cx="33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47116" name="Text Box 19">
              <a:extLst>
                <a:ext uri="{FF2B5EF4-FFF2-40B4-BE49-F238E27FC236}">
                  <a16:creationId xmlns:a16="http://schemas.microsoft.com/office/drawing/2014/main" id="{226FD006-A409-40C7-BBF7-D8320911DB9C}"/>
                </a:ext>
              </a:extLst>
            </p:cNvPr>
            <p:cNvSpPr txBox="1">
              <a:spLocks noChangeArrowheads="1"/>
            </p:cNvSpPr>
            <p:nvPr/>
          </p:nvSpPr>
          <p:spPr bwMode="auto">
            <a:xfrm flipH="1">
              <a:off x="1536" y="2736"/>
              <a:ext cx="366"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1400">
                  <a:cs typeface="Arial" panose="020B0604020202020204" pitchFamily="34" charset="0"/>
                </a:rPr>
                <a:t>1,346 </a:t>
              </a:r>
              <a:r>
                <a:rPr lang="el-GR" altLang="ru-RU" sz="1400">
                  <a:cs typeface="Arial" panose="020B0604020202020204" pitchFamily="34" charset="0"/>
                </a:rPr>
                <a:t>γ</a:t>
              </a:r>
            </a:p>
          </p:txBody>
        </p:sp>
        <p:sp>
          <p:nvSpPr>
            <p:cNvPr id="47117" name="Line 20">
              <a:extLst>
                <a:ext uri="{FF2B5EF4-FFF2-40B4-BE49-F238E27FC236}">
                  <a16:creationId xmlns:a16="http://schemas.microsoft.com/office/drawing/2014/main" id="{8248C1D8-9F9D-4224-9218-C8A8F8EA9053}"/>
                </a:ext>
              </a:extLst>
            </p:cNvPr>
            <p:cNvSpPr>
              <a:spLocks noChangeShapeType="1"/>
            </p:cNvSpPr>
            <p:nvPr/>
          </p:nvSpPr>
          <p:spPr bwMode="auto">
            <a:xfrm flipH="1">
              <a:off x="2448" y="1872"/>
              <a:ext cx="240" cy="1248"/>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47118" name="Line 21">
              <a:extLst>
                <a:ext uri="{FF2B5EF4-FFF2-40B4-BE49-F238E27FC236}">
                  <a16:creationId xmlns:a16="http://schemas.microsoft.com/office/drawing/2014/main" id="{5EE6AB04-7DAE-46B7-8995-69722CD29D36}"/>
                </a:ext>
              </a:extLst>
            </p:cNvPr>
            <p:cNvSpPr>
              <a:spLocks noChangeShapeType="1"/>
            </p:cNvSpPr>
            <p:nvPr/>
          </p:nvSpPr>
          <p:spPr bwMode="auto">
            <a:xfrm flipH="1">
              <a:off x="1680" y="3120"/>
              <a:ext cx="90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aphicFrame>
          <p:nvGraphicFramePr>
            <p:cNvPr id="47119" name="Object 22">
              <a:extLst>
                <a:ext uri="{FF2B5EF4-FFF2-40B4-BE49-F238E27FC236}">
                  <a16:creationId xmlns:a16="http://schemas.microsoft.com/office/drawing/2014/main" id="{226F77BB-E4E0-4AAA-AC86-25049E63E3EC}"/>
                </a:ext>
              </a:extLst>
            </p:cNvPr>
            <p:cNvGraphicFramePr>
              <a:graphicFrameLocks noChangeAspect="1"/>
            </p:cNvGraphicFramePr>
            <p:nvPr/>
          </p:nvGraphicFramePr>
          <p:xfrm>
            <a:off x="1975" y="3120"/>
            <a:ext cx="324" cy="239"/>
          </p:xfrm>
          <a:graphic>
            <a:graphicData uri="http://schemas.openxmlformats.org/presentationml/2006/ole">
              <mc:AlternateContent xmlns:mc="http://schemas.openxmlformats.org/markup-compatibility/2006">
                <mc:Choice xmlns:v="urn:schemas-microsoft-com:vml" Requires="v">
                  <p:oleObj name="Формула" r:id="rId6" imgW="291847" imgH="215713" progId="Equation.3">
                    <p:embed/>
                  </p:oleObj>
                </mc:Choice>
                <mc:Fallback>
                  <p:oleObj name="Формула" r:id="rId6" imgW="291847" imgH="215713" progId="Equation.3">
                    <p:embed/>
                    <p:pic>
                      <p:nvPicPr>
                        <p:cNvPr id="47119" name="Object 22">
                          <a:extLst>
                            <a:ext uri="{FF2B5EF4-FFF2-40B4-BE49-F238E27FC236}">
                              <a16:creationId xmlns:a16="http://schemas.microsoft.com/office/drawing/2014/main" id="{226F77BB-E4E0-4AAA-AC86-25049E63E3E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75" y="3120"/>
                          <a:ext cx="324" cy="2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7120" name="Text Box 23">
              <a:extLst>
                <a:ext uri="{FF2B5EF4-FFF2-40B4-BE49-F238E27FC236}">
                  <a16:creationId xmlns:a16="http://schemas.microsoft.com/office/drawing/2014/main" id="{B6D80782-22FE-47E7-B68B-269DCD7280E5}"/>
                </a:ext>
              </a:extLst>
            </p:cNvPr>
            <p:cNvSpPr txBox="1">
              <a:spLocks noChangeArrowheads="1"/>
            </p:cNvSpPr>
            <p:nvPr/>
          </p:nvSpPr>
          <p:spPr bwMode="auto">
            <a:xfrm flipH="1">
              <a:off x="2496" y="2928"/>
              <a:ext cx="838"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1400">
                  <a:cs typeface="Arial" panose="020B0604020202020204" pitchFamily="34" charset="0"/>
                </a:rPr>
                <a:t>0,653 (17,5%) </a:t>
              </a:r>
              <a:r>
                <a:rPr lang="el-GR" altLang="ru-RU" sz="1400">
                  <a:cs typeface="Arial" panose="020B0604020202020204" pitchFamily="34" charset="0"/>
                </a:rPr>
                <a:t>β</a:t>
              </a:r>
              <a:r>
                <a:rPr lang="ru-RU" altLang="ru-RU" sz="1400" baseline="30000">
                  <a:cs typeface="Arial" panose="020B0604020202020204" pitchFamily="34" charset="0"/>
                </a:rPr>
                <a:t>+</a:t>
              </a:r>
              <a:endParaRPr lang="el-GR" altLang="ru-RU" sz="1400">
                <a:cs typeface="Arial" panose="020B0604020202020204" pitchFamily="34" charset="0"/>
              </a:endParaRPr>
            </a:p>
          </p:txBody>
        </p:sp>
        <p:sp>
          <p:nvSpPr>
            <p:cNvPr id="47121" name="Line 24">
              <a:extLst>
                <a:ext uri="{FF2B5EF4-FFF2-40B4-BE49-F238E27FC236}">
                  <a16:creationId xmlns:a16="http://schemas.microsoft.com/office/drawing/2014/main" id="{D0230022-890D-4EB5-B40E-8A20866274A5}"/>
                </a:ext>
              </a:extLst>
            </p:cNvPr>
            <p:cNvSpPr>
              <a:spLocks noChangeShapeType="1"/>
            </p:cNvSpPr>
            <p:nvPr/>
          </p:nvSpPr>
          <p:spPr bwMode="auto">
            <a:xfrm flipH="1">
              <a:off x="2208" y="1872"/>
              <a:ext cx="384" cy="1248"/>
            </a:xfrm>
            <a:prstGeom prst="line">
              <a:avLst/>
            </a:prstGeom>
            <a:noFill/>
            <a:ln w="9525">
              <a:solidFill>
                <a:schemeClr val="tx1"/>
              </a:solidFill>
              <a:prstDash val="dash"/>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47122" name="Line 25">
              <a:extLst>
                <a:ext uri="{FF2B5EF4-FFF2-40B4-BE49-F238E27FC236}">
                  <a16:creationId xmlns:a16="http://schemas.microsoft.com/office/drawing/2014/main" id="{0EBAEB2A-CCB0-4C6B-A245-4DFCE0C60EAC}"/>
                </a:ext>
              </a:extLst>
            </p:cNvPr>
            <p:cNvSpPr>
              <a:spLocks noChangeShapeType="1"/>
            </p:cNvSpPr>
            <p:nvPr/>
          </p:nvSpPr>
          <p:spPr bwMode="auto">
            <a:xfrm flipH="1">
              <a:off x="1680" y="2448"/>
              <a:ext cx="6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47123" name="Line 26">
              <a:extLst>
                <a:ext uri="{FF2B5EF4-FFF2-40B4-BE49-F238E27FC236}">
                  <a16:creationId xmlns:a16="http://schemas.microsoft.com/office/drawing/2014/main" id="{FA3DA1E7-A29E-4508-BA03-5AA7F464C673}"/>
                </a:ext>
              </a:extLst>
            </p:cNvPr>
            <p:cNvSpPr>
              <a:spLocks noChangeShapeType="1"/>
            </p:cNvSpPr>
            <p:nvPr/>
          </p:nvSpPr>
          <p:spPr bwMode="auto">
            <a:xfrm flipH="1">
              <a:off x="2160" y="1872"/>
              <a:ext cx="336" cy="576"/>
            </a:xfrm>
            <a:prstGeom prst="line">
              <a:avLst/>
            </a:prstGeom>
            <a:noFill/>
            <a:ln w="9525">
              <a:solidFill>
                <a:schemeClr val="tx1"/>
              </a:solidFill>
              <a:prstDash val="dash"/>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47124" name="Text Box 27">
              <a:extLst>
                <a:ext uri="{FF2B5EF4-FFF2-40B4-BE49-F238E27FC236}">
                  <a16:creationId xmlns:a16="http://schemas.microsoft.com/office/drawing/2014/main" id="{3361357A-250C-4587-83F2-8DA25A3E5562}"/>
                </a:ext>
              </a:extLst>
            </p:cNvPr>
            <p:cNvSpPr txBox="1">
              <a:spLocks noChangeArrowheads="1"/>
            </p:cNvSpPr>
            <p:nvPr/>
          </p:nvSpPr>
          <p:spPr bwMode="auto">
            <a:xfrm flipH="1">
              <a:off x="2352" y="2688"/>
              <a:ext cx="516" cy="13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ru-RU" sz="1400">
                  <a:cs typeface="Arial" panose="020B0604020202020204" pitchFamily="34" charset="0"/>
                </a:rPr>
                <a:t>EC</a:t>
              </a:r>
              <a:r>
                <a:rPr lang="ru-RU" altLang="ru-RU" sz="1400">
                  <a:cs typeface="Arial" panose="020B0604020202020204" pitchFamily="34" charset="0"/>
                </a:rPr>
                <a:t> (</a:t>
              </a:r>
              <a:r>
                <a:rPr lang="en-US" altLang="ru-RU" sz="1400">
                  <a:cs typeface="Arial" panose="020B0604020202020204" pitchFamily="34" charset="0"/>
                </a:rPr>
                <a:t>0</a:t>
              </a:r>
              <a:r>
                <a:rPr lang="ru-RU" altLang="ru-RU" sz="1400">
                  <a:cs typeface="Arial" panose="020B0604020202020204" pitchFamily="34" charset="0"/>
                </a:rPr>
                <a:t>,5%)</a:t>
              </a:r>
              <a:endParaRPr lang="el-GR" altLang="ru-RU" sz="1400">
                <a:cs typeface="Arial" panose="020B0604020202020204" pitchFamily="34" charset="0"/>
              </a:endParaRPr>
            </a:p>
          </p:txBody>
        </p:sp>
        <p:sp>
          <p:nvSpPr>
            <p:cNvPr id="47125" name="Text Box 28">
              <a:extLst>
                <a:ext uri="{FF2B5EF4-FFF2-40B4-BE49-F238E27FC236}">
                  <a16:creationId xmlns:a16="http://schemas.microsoft.com/office/drawing/2014/main" id="{4574B35A-A517-4295-8FB2-B835289E8F0A}"/>
                </a:ext>
              </a:extLst>
            </p:cNvPr>
            <p:cNvSpPr txBox="1">
              <a:spLocks noChangeArrowheads="1"/>
            </p:cNvSpPr>
            <p:nvPr/>
          </p:nvSpPr>
          <p:spPr bwMode="auto">
            <a:xfrm flipH="1">
              <a:off x="1728" y="2064"/>
              <a:ext cx="578"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ru-RU" sz="1400">
                  <a:cs typeface="Arial" panose="020B0604020202020204" pitchFamily="34" charset="0"/>
                </a:rPr>
                <a:t>EC</a:t>
              </a:r>
              <a:r>
                <a:rPr lang="ru-RU" altLang="ru-RU" sz="1400">
                  <a:cs typeface="Arial" panose="020B0604020202020204" pitchFamily="34" charset="0"/>
                </a:rPr>
                <a:t> (</a:t>
              </a:r>
              <a:r>
                <a:rPr lang="en-US" altLang="ru-RU" sz="1400">
                  <a:cs typeface="Arial" panose="020B0604020202020204" pitchFamily="34" charset="0"/>
                </a:rPr>
                <a:t>43</a:t>
              </a:r>
              <a:r>
                <a:rPr lang="ru-RU" altLang="ru-RU" sz="1400">
                  <a:cs typeface="Arial" panose="020B0604020202020204" pitchFamily="34" charset="0"/>
                </a:rPr>
                <a:t>,5%)</a:t>
              </a:r>
              <a:endParaRPr lang="el-GR" altLang="ru-RU" sz="1400">
                <a:cs typeface="Arial" panose="020B0604020202020204" pitchFamily="34" charset="0"/>
              </a:endParaRPr>
            </a:p>
          </p:txBody>
        </p:sp>
        <p:sp>
          <p:nvSpPr>
            <p:cNvPr id="47126" name="Line 29">
              <a:extLst>
                <a:ext uri="{FF2B5EF4-FFF2-40B4-BE49-F238E27FC236}">
                  <a16:creationId xmlns:a16="http://schemas.microsoft.com/office/drawing/2014/main" id="{CD678CA6-2845-441E-9FA3-C4AEB8B99631}"/>
                </a:ext>
              </a:extLst>
            </p:cNvPr>
            <p:cNvSpPr>
              <a:spLocks noChangeShapeType="1"/>
            </p:cNvSpPr>
            <p:nvPr/>
          </p:nvSpPr>
          <p:spPr bwMode="auto">
            <a:xfrm>
              <a:off x="1968" y="3360"/>
              <a:ext cx="33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1B83F33E-64CD-4EBE-83E9-B1191F5AF8A7}"/>
              </a:ext>
            </a:extLst>
          </p:cNvPr>
          <p:cNvSpPr>
            <a:spLocks noGrp="1" noChangeArrowheads="1"/>
          </p:cNvSpPr>
          <p:nvPr>
            <p:ph type="title"/>
          </p:nvPr>
        </p:nvSpPr>
        <p:spPr/>
        <p:txBody>
          <a:bodyPr/>
          <a:lstStyle/>
          <a:p>
            <a:pPr eaLnBrk="1" hangingPunct="1"/>
            <a:r>
              <a:rPr lang="ru-RU" altLang="ru-RU" sz="4000"/>
              <a:t>Спонтанное деление</a:t>
            </a:r>
          </a:p>
        </p:txBody>
      </p:sp>
      <p:graphicFrame>
        <p:nvGraphicFramePr>
          <p:cNvPr id="48131" name="Object 40">
            <a:extLst>
              <a:ext uri="{FF2B5EF4-FFF2-40B4-BE49-F238E27FC236}">
                <a16:creationId xmlns:a16="http://schemas.microsoft.com/office/drawing/2014/main" id="{097D58B8-44D6-4B60-B1D6-ED254A565C2E}"/>
              </a:ext>
            </a:extLst>
          </p:cNvPr>
          <p:cNvGraphicFramePr>
            <a:graphicFrameLocks noGrp="1" noChangeAspect="1"/>
          </p:cNvGraphicFramePr>
          <p:nvPr>
            <p:ph sz="half" idx="1"/>
          </p:nvPr>
        </p:nvGraphicFramePr>
        <p:xfrm>
          <a:off x="228600" y="2590800"/>
          <a:ext cx="4513263" cy="641350"/>
        </p:xfrm>
        <a:graphic>
          <a:graphicData uri="http://schemas.openxmlformats.org/presentationml/2006/ole">
            <mc:AlternateContent xmlns:mc="http://schemas.openxmlformats.org/markup-compatibility/2006">
              <mc:Choice xmlns:v="urn:schemas-microsoft-com:vml" Requires="v">
                <p:oleObj name="Формула" r:id="rId3" imgW="1968500" imgH="279400" progId="Equation.3">
                  <p:embed/>
                </p:oleObj>
              </mc:Choice>
              <mc:Fallback>
                <p:oleObj name="Формула" r:id="rId3" imgW="1968500" imgH="279400" progId="Equation.3">
                  <p:embed/>
                  <p:pic>
                    <p:nvPicPr>
                      <p:cNvPr id="48131" name="Object 40">
                        <a:extLst>
                          <a:ext uri="{FF2B5EF4-FFF2-40B4-BE49-F238E27FC236}">
                            <a16:creationId xmlns:a16="http://schemas.microsoft.com/office/drawing/2014/main" id="{097D58B8-44D6-4B60-B1D6-ED254A565C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590800"/>
                        <a:ext cx="4513263"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8132" name="Object 42">
            <a:extLst>
              <a:ext uri="{FF2B5EF4-FFF2-40B4-BE49-F238E27FC236}">
                <a16:creationId xmlns:a16="http://schemas.microsoft.com/office/drawing/2014/main" id="{13700422-E77F-487C-BB7A-FB41A83F5F2C}"/>
              </a:ext>
            </a:extLst>
          </p:cNvPr>
          <p:cNvGraphicFramePr>
            <a:graphicFrameLocks noGrp="1" noChangeAspect="1"/>
          </p:cNvGraphicFramePr>
          <p:nvPr>
            <p:ph sz="quarter" idx="2"/>
          </p:nvPr>
        </p:nvGraphicFramePr>
        <p:xfrm>
          <a:off x="5334000" y="2590800"/>
          <a:ext cx="3609975" cy="639763"/>
        </p:xfrm>
        <a:graphic>
          <a:graphicData uri="http://schemas.openxmlformats.org/presentationml/2006/ole">
            <mc:AlternateContent xmlns:mc="http://schemas.openxmlformats.org/markup-compatibility/2006">
              <mc:Choice xmlns:v="urn:schemas-microsoft-com:vml" Requires="v">
                <p:oleObj name="Формула" r:id="rId5" imgW="1574800" imgH="279400" progId="Equation.3">
                  <p:embed/>
                </p:oleObj>
              </mc:Choice>
              <mc:Fallback>
                <p:oleObj name="Формула" r:id="rId5" imgW="1574800" imgH="279400" progId="Equation.3">
                  <p:embed/>
                  <p:pic>
                    <p:nvPicPr>
                      <p:cNvPr id="48132" name="Object 42">
                        <a:extLst>
                          <a:ext uri="{FF2B5EF4-FFF2-40B4-BE49-F238E27FC236}">
                            <a16:creationId xmlns:a16="http://schemas.microsoft.com/office/drawing/2014/main" id="{13700422-E77F-487C-BB7A-FB41A83F5F2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0" y="2590800"/>
                        <a:ext cx="3609975" cy="639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8133" name="Object 3">
            <a:extLst>
              <a:ext uri="{FF2B5EF4-FFF2-40B4-BE49-F238E27FC236}">
                <a16:creationId xmlns:a16="http://schemas.microsoft.com/office/drawing/2014/main" id="{9C6E4B39-9D12-4ACB-AE0B-591C241A3C9E}"/>
              </a:ext>
            </a:extLst>
          </p:cNvPr>
          <p:cNvGraphicFramePr>
            <a:graphicFrameLocks noGrp="1" noChangeAspect="1"/>
          </p:cNvGraphicFramePr>
          <p:nvPr>
            <p:ph sz="half" idx="4294967295"/>
          </p:nvPr>
        </p:nvGraphicFramePr>
        <p:xfrm>
          <a:off x="1981200" y="1676400"/>
          <a:ext cx="5437188" cy="592138"/>
        </p:xfrm>
        <a:graphic>
          <a:graphicData uri="http://schemas.openxmlformats.org/presentationml/2006/ole">
            <mc:AlternateContent xmlns:mc="http://schemas.openxmlformats.org/markup-compatibility/2006">
              <mc:Choice xmlns:v="urn:schemas-microsoft-com:vml" Requires="v">
                <p:oleObj name="Формула" r:id="rId7" imgW="2565400" imgH="279400" progId="Equation.3">
                  <p:embed/>
                </p:oleObj>
              </mc:Choice>
              <mc:Fallback>
                <p:oleObj name="Формула" r:id="rId7" imgW="2565400" imgH="279400" progId="Equation.3">
                  <p:embed/>
                  <p:pic>
                    <p:nvPicPr>
                      <p:cNvPr id="48133" name="Object 3">
                        <a:extLst>
                          <a:ext uri="{FF2B5EF4-FFF2-40B4-BE49-F238E27FC236}">
                            <a16:creationId xmlns:a16="http://schemas.microsoft.com/office/drawing/2014/main" id="{9C6E4B39-9D12-4ACB-AE0B-591C241A3C9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81200" y="1676400"/>
                        <a:ext cx="5437188" cy="592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5865" name="Group 153">
            <a:extLst>
              <a:ext uri="{FF2B5EF4-FFF2-40B4-BE49-F238E27FC236}">
                <a16:creationId xmlns:a16="http://schemas.microsoft.com/office/drawing/2014/main" id="{7E705A27-DA8E-4CDB-A952-F0B06BB491D0}"/>
              </a:ext>
            </a:extLst>
          </p:cNvPr>
          <p:cNvGraphicFramePr>
            <a:graphicFrameLocks noGrp="1"/>
          </p:cNvGraphicFramePr>
          <p:nvPr>
            <p:ph sz="quarter" idx="3"/>
          </p:nvPr>
        </p:nvGraphicFramePr>
        <p:xfrm>
          <a:off x="228600" y="3938588"/>
          <a:ext cx="8686800" cy="2520949"/>
        </p:xfrm>
        <a:graphic>
          <a:graphicData uri="http://schemas.openxmlformats.org/drawingml/2006/table">
            <a:tbl>
              <a:tblPr/>
              <a:tblGrid>
                <a:gridCol w="2171700">
                  <a:extLst>
                    <a:ext uri="{9D8B030D-6E8A-4147-A177-3AD203B41FA5}">
                      <a16:colId xmlns:a16="http://schemas.microsoft.com/office/drawing/2014/main" val="20000"/>
                    </a:ext>
                  </a:extLst>
                </a:gridCol>
                <a:gridCol w="2171700">
                  <a:extLst>
                    <a:ext uri="{9D8B030D-6E8A-4147-A177-3AD203B41FA5}">
                      <a16:colId xmlns:a16="http://schemas.microsoft.com/office/drawing/2014/main" val="20001"/>
                    </a:ext>
                  </a:extLst>
                </a:gridCol>
                <a:gridCol w="2171700">
                  <a:extLst>
                    <a:ext uri="{9D8B030D-6E8A-4147-A177-3AD203B41FA5}">
                      <a16:colId xmlns:a16="http://schemas.microsoft.com/office/drawing/2014/main" val="20002"/>
                    </a:ext>
                  </a:extLst>
                </a:gridCol>
                <a:gridCol w="2171700">
                  <a:extLst>
                    <a:ext uri="{9D8B030D-6E8A-4147-A177-3AD203B41FA5}">
                      <a16:colId xmlns:a16="http://schemas.microsoft.com/office/drawing/2014/main" val="20003"/>
                    </a:ext>
                  </a:extLst>
                </a:gridCol>
              </a:tblGrid>
              <a:tr h="728681">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2400" b="0" i="0" u="none" strike="noStrike" cap="none" normalizeH="0" baseline="0">
                          <a:ln>
                            <a:noFill/>
                          </a:ln>
                          <a:solidFill>
                            <a:schemeClr val="tx1"/>
                          </a:solidFill>
                          <a:effectLst/>
                          <a:latin typeface="Arial" panose="020B0604020202020204" pitchFamily="34" charset="0"/>
                        </a:rPr>
                        <a:t>Изотоп</a:t>
                      </a:r>
                    </a:p>
                  </a:txBody>
                  <a:tcPr marT="45721" marB="4572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2400" b="0" i="0" u="none" strike="noStrike" cap="none" normalizeH="0" baseline="0">
                          <a:ln>
                            <a:noFill/>
                          </a:ln>
                          <a:solidFill>
                            <a:schemeClr val="tx1"/>
                          </a:solidFill>
                          <a:effectLst/>
                          <a:latin typeface="Arial" panose="020B0604020202020204" pitchFamily="34" charset="0"/>
                        </a:rPr>
                        <a:t>T</a:t>
                      </a:r>
                      <a:r>
                        <a:rPr kumimoji="0" lang="en-US" altLang="ru-RU" sz="2400" b="0" i="0" u="none" strike="noStrike" cap="none" normalizeH="0" baseline="-25000">
                          <a:ln>
                            <a:noFill/>
                          </a:ln>
                          <a:solidFill>
                            <a:schemeClr val="tx1"/>
                          </a:solidFill>
                          <a:effectLst/>
                          <a:latin typeface="Arial" panose="020B0604020202020204" pitchFamily="34" charset="0"/>
                        </a:rPr>
                        <a:t>1/2</a:t>
                      </a:r>
                      <a:endParaRPr kumimoji="0" lang="ru-RU" altLang="ru-RU" sz="2400" b="0" i="0" u="none" strike="noStrike" cap="none" normalizeH="0" baseline="0">
                        <a:ln>
                          <a:noFill/>
                        </a:ln>
                        <a:solidFill>
                          <a:schemeClr val="tx1"/>
                        </a:solidFill>
                        <a:effectLst/>
                        <a:latin typeface="Arial" panose="020B0604020202020204" pitchFamily="34" charset="0"/>
                      </a:endParaRP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ru-RU" sz="2400" b="0" i="0" u="none" strike="noStrike" cap="none" normalizeH="0" baseline="0">
                          <a:ln>
                            <a:noFill/>
                          </a:ln>
                          <a:solidFill>
                            <a:schemeClr val="tx1"/>
                          </a:solidFill>
                          <a:effectLst/>
                          <a:latin typeface="Arial" panose="020B0604020202020204" pitchFamily="34" charset="0"/>
                          <a:cs typeface="Arial" panose="020B0604020202020204" pitchFamily="34" charset="0"/>
                        </a:rPr>
                        <a:t>α</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2400" b="0" i="0" u="none" strike="noStrike" cap="none" normalizeH="0" baseline="0">
                          <a:ln>
                            <a:noFill/>
                          </a:ln>
                          <a:solidFill>
                            <a:schemeClr val="tx1"/>
                          </a:solidFill>
                          <a:effectLst/>
                          <a:latin typeface="Arial" panose="020B0604020202020204" pitchFamily="34" charset="0"/>
                        </a:rPr>
                        <a:t>SF</a:t>
                      </a:r>
                      <a:endParaRPr kumimoji="0" lang="ru-RU" altLang="ru-RU" sz="2400" b="0" i="0" u="none" strike="noStrike" cap="none" normalizeH="0" baseline="0">
                        <a:ln>
                          <a:noFill/>
                        </a:ln>
                        <a:solidFill>
                          <a:schemeClr val="tx1"/>
                        </a:solidFill>
                        <a:effectLst/>
                        <a:latin typeface="Arial" panose="020B0604020202020204" pitchFamily="34" charset="0"/>
                      </a:endParaRPr>
                    </a:p>
                  </a:txBody>
                  <a:tcPr marT="45721" marB="4572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96134">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2400" b="0" i="0" u="none" strike="noStrike" cap="none" normalizeH="0" baseline="30000">
                          <a:ln>
                            <a:noFill/>
                          </a:ln>
                          <a:solidFill>
                            <a:schemeClr val="tx1"/>
                          </a:solidFill>
                          <a:effectLst/>
                          <a:latin typeface="Arial" panose="020B0604020202020204" pitchFamily="34" charset="0"/>
                        </a:rPr>
                        <a:t>238</a:t>
                      </a:r>
                      <a:r>
                        <a:rPr kumimoji="0" lang="en-US" altLang="ru-RU" sz="2400" b="0" i="0" u="none" strike="noStrike" cap="none" normalizeH="0" baseline="0">
                          <a:ln>
                            <a:noFill/>
                          </a:ln>
                          <a:solidFill>
                            <a:schemeClr val="tx1"/>
                          </a:solidFill>
                          <a:effectLst/>
                          <a:latin typeface="Arial" panose="020B0604020202020204" pitchFamily="34" charset="0"/>
                        </a:rPr>
                        <a:t>U</a:t>
                      </a:r>
                      <a:endParaRPr kumimoji="0" lang="ru-RU" altLang="ru-RU" sz="2400" b="0" i="0" u="none" strike="noStrike" cap="none" normalizeH="0" baseline="30000">
                        <a:ln>
                          <a:noFill/>
                        </a:ln>
                        <a:solidFill>
                          <a:schemeClr val="tx1"/>
                        </a:solidFill>
                        <a:effectLst/>
                        <a:latin typeface="Arial" panose="020B0604020202020204" pitchFamily="34" charset="0"/>
                      </a:endParaRPr>
                    </a:p>
                  </a:txBody>
                  <a:tcPr marT="45721" marB="4572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2400" b="0" i="0" u="none" strike="noStrike" cap="none" normalizeH="0" baseline="0">
                          <a:ln>
                            <a:noFill/>
                          </a:ln>
                          <a:solidFill>
                            <a:schemeClr val="tx1"/>
                          </a:solidFill>
                          <a:effectLst/>
                          <a:latin typeface="Arial" panose="020B0604020202020204" pitchFamily="34" charset="0"/>
                        </a:rPr>
                        <a:t>4</a:t>
                      </a:r>
                      <a:r>
                        <a:rPr kumimoji="0" lang="en-US" altLang="ru-RU" sz="2400" b="0" i="0" u="none" strike="noStrike" cap="none" normalizeH="0" baseline="0">
                          <a:ln>
                            <a:noFill/>
                          </a:ln>
                          <a:solidFill>
                            <a:schemeClr val="tx1"/>
                          </a:solidFill>
                          <a:effectLst/>
                          <a:latin typeface="Arial" panose="020B0604020202020204" pitchFamily="34" charset="0"/>
                        </a:rPr>
                        <a:t>.</a:t>
                      </a:r>
                      <a:r>
                        <a:rPr kumimoji="0" lang="ru-RU" altLang="ru-RU" sz="2400" b="0" i="0" u="none" strike="noStrike" cap="none" normalizeH="0" baseline="0">
                          <a:ln>
                            <a:noFill/>
                          </a:ln>
                          <a:solidFill>
                            <a:schemeClr val="tx1"/>
                          </a:solidFill>
                          <a:effectLst/>
                          <a:latin typeface="Arial" panose="020B0604020202020204" pitchFamily="34" charset="0"/>
                        </a:rPr>
                        <a:t>47</a:t>
                      </a:r>
                      <a:r>
                        <a:rPr kumimoji="0" lang="en-US" altLang="ru-RU" sz="2400" b="0" i="0" u="none" strike="noStrike" cap="none" normalizeH="0" baseline="0">
                          <a:ln>
                            <a:noFill/>
                          </a:ln>
                          <a:solidFill>
                            <a:schemeClr val="tx1"/>
                          </a:solidFill>
                          <a:effectLst/>
                          <a:latin typeface="Arial" panose="020B0604020202020204" pitchFamily="34" charset="0"/>
                          <a:cs typeface="Arial" panose="020B0604020202020204" pitchFamily="34" charset="0"/>
                        </a:rPr>
                        <a:t>∙10</a:t>
                      </a:r>
                      <a:r>
                        <a:rPr kumimoji="0" lang="ru-RU" altLang="ru-RU" sz="2400" b="0" i="0" u="none" strike="noStrike" cap="none" normalizeH="0" baseline="30000">
                          <a:ln>
                            <a:noFill/>
                          </a:ln>
                          <a:solidFill>
                            <a:schemeClr val="tx1"/>
                          </a:solidFill>
                          <a:effectLst/>
                          <a:latin typeface="Arial" panose="020B0604020202020204" pitchFamily="34" charset="0"/>
                          <a:cs typeface="Arial" panose="020B0604020202020204" pitchFamily="34" charset="0"/>
                        </a:rPr>
                        <a:t>9</a:t>
                      </a:r>
                      <a:r>
                        <a:rPr kumimoji="0" lang="en-US" altLang="ru-RU" sz="2400" b="0" i="0" u="none" strike="noStrike" cap="none" normalizeH="0" baseline="0">
                          <a:ln>
                            <a:noFill/>
                          </a:ln>
                          <a:solidFill>
                            <a:schemeClr val="tx1"/>
                          </a:solidFill>
                          <a:effectLst/>
                          <a:latin typeface="Arial" panose="020B0604020202020204" pitchFamily="34" charset="0"/>
                          <a:cs typeface="Arial" panose="020B0604020202020204" pitchFamily="34" charset="0"/>
                        </a:rPr>
                        <a:t> </a:t>
                      </a:r>
                      <a:r>
                        <a:rPr kumimoji="0" lang="ru-RU" altLang="ru-RU" sz="2400" b="0" i="0" u="none" strike="noStrike" cap="none" normalizeH="0" baseline="0">
                          <a:ln>
                            <a:noFill/>
                          </a:ln>
                          <a:solidFill>
                            <a:schemeClr val="tx1"/>
                          </a:solidFill>
                          <a:effectLst/>
                          <a:latin typeface="Arial" panose="020B0604020202020204" pitchFamily="34" charset="0"/>
                          <a:cs typeface="Arial" panose="020B0604020202020204" pitchFamily="34" charset="0"/>
                        </a:rPr>
                        <a:t>лет</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2400" b="0" i="0" u="none" strike="noStrike" cap="none" normalizeH="0" baseline="0">
                          <a:ln>
                            <a:noFill/>
                          </a:ln>
                          <a:solidFill>
                            <a:schemeClr val="tx1"/>
                          </a:solidFill>
                          <a:effectLst/>
                          <a:latin typeface="Arial" panose="020B0604020202020204" pitchFamily="34" charset="0"/>
                        </a:rPr>
                        <a:t>4.47</a:t>
                      </a:r>
                      <a:r>
                        <a:rPr kumimoji="0" lang="en-US" altLang="ru-RU" sz="2400" b="0" i="0" u="none" strike="noStrike" cap="none" normalizeH="0" baseline="0">
                          <a:ln>
                            <a:noFill/>
                          </a:ln>
                          <a:solidFill>
                            <a:schemeClr val="tx1"/>
                          </a:solidFill>
                          <a:effectLst/>
                          <a:latin typeface="Arial" panose="020B0604020202020204" pitchFamily="34" charset="0"/>
                          <a:cs typeface="Arial" panose="020B0604020202020204" pitchFamily="34" charset="0"/>
                        </a:rPr>
                        <a:t>∙10</a:t>
                      </a:r>
                      <a:r>
                        <a:rPr kumimoji="0" lang="ru-RU" altLang="ru-RU" sz="2400" b="0" i="0" u="none" strike="noStrike" cap="none" normalizeH="0" baseline="30000">
                          <a:ln>
                            <a:noFill/>
                          </a:ln>
                          <a:solidFill>
                            <a:schemeClr val="tx1"/>
                          </a:solidFill>
                          <a:effectLst/>
                          <a:latin typeface="Arial" panose="020B0604020202020204" pitchFamily="34" charset="0"/>
                          <a:cs typeface="Arial" panose="020B0604020202020204" pitchFamily="34" charset="0"/>
                        </a:rPr>
                        <a:t>9</a:t>
                      </a:r>
                      <a:r>
                        <a:rPr kumimoji="0" lang="en-US" altLang="ru-RU" sz="2400" b="0" i="0" u="none" strike="noStrike" cap="none" normalizeH="0" baseline="0">
                          <a:ln>
                            <a:noFill/>
                          </a:ln>
                          <a:solidFill>
                            <a:schemeClr val="tx1"/>
                          </a:solidFill>
                          <a:effectLst/>
                          <a:latin typeface="Arial" panose="020B0604020202020204" pitchFamily="34" charset="0"/>
                          <a:cs typeface="Arial" panose="020B0604020202020204" pitchFamily="34" charset="0"/>
                        </a:rPr>
                        <a:t> </a:t>
                      </a:r>
                      <a:r>
                        <a:rPr kumimoji="0" lang="ru-RU" altLang="ru-RU" sz="2400" b="0" i="0" u="none" strike="noStrike" cap="none" normalizeH="0" baseline="0">
                          <a:ln>
                            <a:noFill/>
                          </a:ln>
                          <a:solidFill>
                            <a:schemeClr val="tx1"/>
                          </a:solidFill>
                          <a:effectLst/>
                          <a:latin typeface="Arial" panose="020B0604020202020204" pitchFamily="34" charset="0"/>
                          <a:cs typeface="Arial" panose="020B0604020202020204" pitchFamily="34" charset="0"/>
                        </a:rPr>
                        <a:t>лет</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2400" b="0" i="0" u="none" strike="noStrike" cap="none" normalizeH="0" baseline="0">
                          <a:ln>
                            <a:noFill/>
                          </a:ln>
                          <a:solidFill>
                            <a:schemeClr val="tx1"/>
                          </a:solidFill>
                          <a:effectLst/>
                          <a:latin typeface="Arial" panose="020B0604020202020204" pitchFamily="34" charset="0"/>
                          <a:cs typeface="Arial" panose="020B0604020202020204" pitchFamily="34" charset="0"/>
                        </a:rPr>
                        <a:t>(100%)</a:t>
                      </a:r>
                      <a:endParaRPr kumimoji="0" lang="ru-RU" altLang="ru-RU" sz="2400" b="0" i="0" u="none" strike="noStrike" cap="none" normalizeH="0" baseline="0">
                        <a:ln>
                          <a:noFill/>
                        </a:ln>
                        <a:solidFill>
                          <a:schemeClr val="tx1"/>
                        </a:solidFill>
                        <a:effectLst/>
                        <a:latin typeface="Arial" panose="020B0604020202020204" pitchFamily="34" charset="0"/>
                      </a:endParaRP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2400" b="0" i="0" u="none" strike="noStrike" cap="none" normalizeH="0" baseline="0">
                          <a:ln>
                            <a:noFill/>
                          </a:ln>
                          <a:solidFill>
                            <a:schemeClr val="tx1"/>
                          </a:solidFill>
                          <a:effectLst/>
                          <a:latin typeface="Arial" panose="020B0604020202020204" pitchFamily="34" charset="0"/>
                        </a:rPr>
                        <a:t>8</a:t>
                      </a:r>
                      <a:r>
                        <a:rPr kumimoji="0" lang="en-US" altLang="ru-RU" sz="2400" b="0" i="0" u="none" strike="noStrike" cap="none" normalizeH="0" baseline="0">
                          <a:ln>
                            <a:noFill/>
                          </a:ln>
                          <a:solidFill>
                            <a:schemeClr val="tx1"/>
                          </a:solidFill>
                          <a:effectLst/>
                          <a:latin typeface="Arial" panose="020B0604020202020204" pitchFamily="34" charset="0"/>
                          <a:cs typeface="Arial" panose="020B0604020202020204" pitchFamily="34" charset="0"/>
                        </a:rPr>
                        <a:t>∙10</a:t>
                      </a:r>
                      <a:r>
                        <a:rPr kumimoji="0" lang="ru-RU" altLang="ru-RU" sz="2400" b="0" i="0" u="none" strike="noStrike" cap="none" normalizeH="0" baseline="30000">
                          <a:ln>
                            <a:noFill/>
                          </a:ln>
                          <a:solidFill>
                            <a:schemeClr val="tx1"/>
                          </a:solidFill>
                          <a:effectLst/>
                          <a:latin typeface="Arial" panose="020B0604020202020204" pitchFamily="34" charset="0"/>
                          <a:cs typeface="Arial" panose="020B0604020202020204" pitchFamily="34" charset="0"/>
                        </a:rPr>
                        <a:t>15</a:t>
                      </a:r>
                      <a:r>
                        <a:rPr kumimoji="0" lang="en-US" altLang="ru-RU" sz="2400" b="0" i="0" u="none" strike="noStrike" cap="none" normalizeH="0" baseline="0">
                          <a:ln>
                            <a:noFill/>
                          </a:ln>
                          <a:solidFill>
                            <a:schemeClr val="tx1"/>
                          </a:solidFill>
                          <a:effectLst/>
                          <a:latin typeface="Arial" panose="020B0604020202020204" pitchFamily="34" charset="0"/>
                          <a:cs typeface="Arial" panose="020B0604020202020204" pitchFamily="34" charset="0"/>
                        </a:rPr>
                        <a:t> </a:t>
                      </a:r>
                      <a:r>
                        <a:rPr kumimoji="0" lang="ru-RU" altLang="ru-RU" sz="2400" b="0" i="0" u="none" strike="noStrike" cap="none" normalizeH="0" baseline="0">
                          <a:ln>
                            <a:noFill/>
                          </a:ln>
                          <a:solidFill>
                            <a:schemeClr val="tx1"/>
                          </a:solidFill>
                          <a:effectLst/>
                          <a:latin typeface="Arial" panose="020B0604020202020204" pitchFamily="34" charset="0"/>
                          <a:cs typeface="Arial" panose="020B0604020202020204" pitchFamily="34" charset="0"/>
                        </a:rPr>
                        <a:t>лет</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2400" b="0" i="0" u="none" strike="noStrike" cap="none" normalizeH="0" baseline="0">
                          <a:ln>
                            <a:noFill/>
                          </a:ln>
                          <a:solidFill>
                            <a:schemeClr val="tx1"/>
                          </a:solidFill>
                          <a:effectLst/>
                          <a:latin typeface="Arial" panose="020B0604020202020204" pitchFamily="34" charset="0"/>
                          <a:cs typeface="Arial" panose="020B0604020202020204" pitchFamily="34" charset="0"/>
                        </a:rPr>
                        <a:t>(5,4∙10</a:t>
                      </a:r>
                      <a:r>
                        <a:rPr kumimoji="0" lang="ru-RU" altLang="ru-RU" sz="2400" b="0" i="0" u="none" strike="noStrike" cap="none" normalizeH="0" baseline="30000">
                          <a:ln>
                            <a:noFill/>
                          </a:ln>
                          <a:solidFill>
                            <a:schemeClr val="tx1"/>
                          </a:solidFill>
                          <a:effectLst/>
                          <a:latin typeface="Arial" panose="020B0604020202020204" pitchFamily="34" charset="0"/>
                          <a:cs typeface="Arial" panose="020B0604020202020204" pitchFamily="34" charset="0"/>
                        </a:rPr>
                        <a:t>-5</a:t>
                      </a:r>
                      <a:r>
                        <a:rPr kumimoji="0" lang="ru-RU" altLang="ru-RU" sz="2400" b="0" i="0" u="none" strike="noStrike" cap="none" normalizeH="0" baseline="0">
                          <a:ln>
                            <a:noFill/>
                          </a:ln>
                          <a:solidFill>
                            <a:schemeClr val="tx1"/>
                          </a:solidFill>
                          <a:effectLst/>
                          <a:latin typeface="Arial" panose="020B0604020202020204" pitchFamily="34" charset="0"/>
                          <a:cs typeface="Arial" panose="020B0604020202020204" pitchFamily="34" charset="0"/>
                        </a:rPr>
                        <a:t>%)</a:t>
                      </a:r>
                      <a:endParaRPr kumimoji="0" lang="ru-RU" altLang="ru-RU" sz="2400" b="0" i="0" u="none" strike="noStrike" cap="none" normalizeH="0" baseline="0">
                        <a:ln>
                          <a:noFill/>
                        </a:ln>
                        <a:solidFill>
                          <a:schemeClr val="tx1"/>
                        </a:solidFill>
                        <a:effectLst/>
                        <a:latin typeface="Arial" panose="020B0604020202020204" pitchFamily="34" charset="0"/>
                      </a:endParaRPr>
                    </a:p>
                  </a:txBody>
                  <a:tcPr marT="45721" marB="4572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96134">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2400" b="0" i="0" u="none" strike="noStrike" cap="none" normalizeH="0" baseline="30000">
                          <a:ln>
                            <a:noFill/>
                          </a:ln>
                          <a:solidFill>
                            <a:schemeClr val="tx1"/>
                          </a:solidFill>
                          <a:effectLst/>
                          <a:latin typeface="Arial" panose="020B0604020202020204" pitchFamily="34" charset="0"/>
                        </a:rPr>
                        <a:t>235</a:t>
                      </a:r>
                      <a:r>
                        <a:rPr kumimoji="0" lang="en-US" altLang="ru-RU" sz="2400" b="0" i="0" u="none" strike="noStrike" cap="none" normalizeH="0" baseline="0">
                          <a:ln>
                            <a:noFill/>
                          </a:ln>
                          <a:solidFill>
                            <a:schemeClr val="tx1"/>
                          </a:solidFill>
                          <a:effectLst/>
                          <a:latin typeface="Arial" panose="020B0604020202020204" pitchFamily="34" charset="0"/>
                        </a:rPr>
                        <a:t>U</a:t>
                      </a:r>
                      <a:endParaRPr kumimoji="0" lang="ru-RU" altLang="ru-RU" sz="2400" b="0" i="0" u="none" strike="noStrike" cap="none" normalizeH="0" baseline="30000">
                        <a:ln>
                          <a:noFill/>
                        </a:ln>
                        <a:solidFill>
                          <a:schemeClr val="tx1"/>
                        </a:solidFill>
                        <a:effectLst/>
                        <a:latin typeface="Arial" panose="020B0604020202020204" pitchFamily="34" charset="0"/>
                      </a:endParaRPr>
                    </a:p>
                  </a:txBody>
                  <a:tcPr marT="45721" marB="4572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2400" b="0" i="0" u="none" strike="noStrike" cap="none" normalizeH="0" baseline="0">
                          <a:ln>
                            <a:noFill/>
                          </a:ln>
                          <a:solidFill>
                            <a:schemeClr val="tx1"/>
                          </a:solidFill>
                          <a:effectLst/>
                          <a:latin typeface="Arial" panose="020B0604020202020204" pitchFamily="34" charset="0"/>
                        </a:rPr>
                        <a:t>7.04</a:t>
                      </a:r>
                      <a:r>
                        <a:rPr kumimoji="0" lang="en-US" altLang="ru-RU" sz="2400" b="0" i="0" u="none" strike="noStrike" cap="none" normalizeH="0" baseline="0">
                          <a:ln>
                            <a:noFill/>
                          </a:ln>
                          <a:solidFill>
                            <a:schemeClr val="tx1"/>
                          </a:solidFill>
                          <a:effectLst/>
                          <a:latin typeface="Arial" panose="020B0604020202020204" pitchFamily="34" charset="0"/>
                          <a:cs typeface="Arial" panose="020B0604020202020204" pitchFamily="34" charset="0"/>
                        </a:rPr>
                        <a:t>∙10</a:t>
                      </a:r>
                      <a:r>
                        <a:rPr kumimoji="0" lang="en-US" altLang="ru-RU" sz="2400" b="0" i="0" u="none" strike="noStrike" cap="none" normalizeH="0" baseline="30000">
                          <a:ln>
                            <a:noFill/>
                          </a:ln>
                          <a:solidFill>
                            <a:schemeClr val="tx1"/>
                          </a:solidFill>
                          <a:effectLst/>
                          <a:latin typeface="Arial" panose="020B0604020202020204" pitchFamily="34" charset="0"/>
                          <a:cs typeface="Arial" panose="020B0604020202020204" pitchFamily="34" charset="0"/>
                        </a:rPr>
                        <a:t>8</a:t>
                      </a:r>
                      <a:r>
                        <a:rPr kumimoji="0" lang="en-US" altLang="ru-RU" sz="2400" b="0" i="0" u="none" strike="noStrike" cap="none" normalizeH="0" baseline="0">
                          <a:ln>
                            <a:noFill/>
                          </a:ln>
                          <a:solidFill>
                            <a:schemeClr val="tx1"/>
                          </a:solidFill>
                          <a:effectLst/>
                          <a:latin typeface="Arial" panose="020B0604020202020204" pitchFamily="34" charset="0"/>
                          <a:cs typeface="Arial" panose="020B0604020202020204" pitchFamily="34" charset="0"/>
                        </a:rPr>
                        <a:t> </a:t>
                      </a:r>
                      <a:r>
                        <a:rPr kumimoji="0" lang="ru-RU" altLang="ru-RU" sz="2400" b="0" i="0" u="none" strike="noStrike" cap="none" normalizeH="0" baseline="0">
                          <a:ln>
                            <a:noFill/>
                          </a:ln>
                          <a:solidFill>
                            <a:schemeClr val="tx1"/>
                          </a:solidFill>
                          <a:effectLst/>
                          <a:latin typeface="Arial" panose="020B0604020202020204" pitchFamily="34" charset="0"/>
                          <a:cs typeface="Arial" panose="020B0604020202020204" pitchFamily="34" charset="0"/>
                        </a:rPr>
                        <a:t>лет</a:t>
                      </a:r>
                      <a:endParaRPr kumimoji="0" lang="en-US" altLang="ru-RU"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2400" b="0" i="0" u="none" strike="noStrike" cap="none" normalizeH="0" baseline="0">
                          <a:ln>
                            <a:noFill/>
                          </a:ln>
                          <a:solidFill>
                            <a:schemeClr val="tx1"/>
                          </a:solidFill>
                          <a:effectLst/>
                          <a:latin typeface="Arial" panose="020B0604020202020204" pitchFamily="34" charset="0"/>
                        </a:rPr>
                        <a:t>7.04</a:t>
                      </a:r>
                      <a:r>
                        <a:rPr kumimoji="0" lang="en-US" altLang="ru-RU" sz="2400" b="0" i="0" u="none" strike="noStrike" cap="none" normalizeH="0" baseline="0">
                          <a:ln>
                            <a:noFill/>
                          </a:ln>
                          <a:solidFill>
                            <a:schemeClr val="tx1"/>
                          </a:solidFill>
                          <a:effectLst/>
                          <a:latin typeface="Arial" panose="020B0604020202020204" pitchFamily="34" charset="0"/>
                          <a:cs typeface="Arial" panose="020B0604020202020204" pitchFamily="34" charset="0"/>
                        </a:rPr>
                        <a:t>∙10</a:t>
                      </a:r>
                      <a:r>
                        <a:rPr kumimoji="0" lang="en-US" altLang="ru-RU" sz="2400" b="0" i="0" u="none" strike="noStrike" cap="none" normalizeH="0" baseline="30000">
                          <a:ln>
                            <a:noFill/>
                          </a:ln>
                          <a:solidFill>
                            <a:schemeClr val="tx1"/>
                          </a:solidFill>
                          <a:effectLst/>
                          <a:latin typeface="Arial" panose="020B0604020202020204" pitchFamily="34" charset="0"/>
                          <a:cs typeface="Arial" panose="020B0604020202020204" pitchFamily="34" charset="0"/>
                        </a:rPr>
                        <a:t>8</a:t>
                      </a:r>
                      <a:r>
                        <a:rPr kumimoji="0" lang="en-US" altLang="ru-RU" sz="2400" b="0" i="0" u="none" strike="noStrike" cap="none" normalizeH="0" baseline="0">
                          <a:ln>
                            <a:noFill/>
                          </a:ln>
                          <a:solidFill>
                            <a:schemeClr val="tx1"/>
                          </a:solidFill>
                          <a:effectLst/>
                          <a:latin typeface="Arial" panose="020B0604020202020204" pitchFamily="34" charset="0"/>
                          <a:cs typeface="Arial" panose="020B0604020202020204" pitchFamily="34" charset="0"/>
                        </a:rPr>
                        <a:t> </a:t>
                      </a:r>
                      <a:r>
                        <a:rPr kumimoji="0" lang="ru-RU" altLang="ru-RU" sz="2400" b="0" i="0" u="none" strike="noStrike" cap="none" normalizeH="0" baseline="0">
                          <a:ln>
                            <a:noFill/>
                          </a:ln>
                          <a:solidFill>
                            <a:schemeClr val="tx1"/>
                          </a:solidFill>
                          <a:effectLst/>
                          <a:latin typeface="Arial" panose="020B0604020202020204" pitchFamily="34" charset="0"/>
                          <a:cs typeface="Arial" panose="020B0604020202020204" pitchFamily="34" charset="0"/>
                        </a:rPr>
                        <a:t>лет</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2400" b="0" i="0" u="none" strike="noStrike" cap="none" normalizeH="0" baseline="0">
                          <a:ln>
                            <a:noFill/>
                          </a:ln>
                          <a:solidFill>
                            <a:schemeClr val="tx1"/>
                          </a:solidFill>
                          <a:effectLst/>
                          <a:latin typeface="Arial" panose="020B0604020202020204" pitchFamily="34" charset="0"/>
                          <a:cs typeface="Arial" panose="020B0604020202020204" pitchFamily="34" charset="0"/>
                        </a:rPr>
                        <a:t>(100%)</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2400" b="0" i="0" u="none" strike="noStrike" cap="none" normalizeH="0" baseline="0">
                          <a:ln>
                            <a:noFill/>
                          </a:ln>
                          <a:solidFill>
                            <a:schemeClr val="tx1"/>
                          </a:solidFill>
                          <a:effectLst/>
                          <a:latin typeface="Arial" panose="020B0604020202020204" pitchFamily="34" charset="0"/>
                          <a:cs typeface="Arial" panose="020B0604020202020204" pitchFamily="34" charset="0"/>
                        </a:rPr>
                        <a:t>1</a:t>
                      </a:r>
                      <a:r>
                        <a:rPr kumimoji="0" lang="en-US" altLang="ru-RU" sz="2400" b="0" i="0" u="none" strike="noStrike" cap="none" normalizeH="0" baseline="0">
                          <a:ln>
                            <a:noFill/>
                          </a:ln>
                          <a:solidFill>
                            <a:schemeClr val="tx1"/>
                          </a:solidFill>
                          <a:effectLst/>
                          <a:latin typeface="Arial" panose="020B0604020202020204" pitchFamily="34" charset="0"/>
                          <a:cs typeface="Arial" panose="020B0604020202020204" pitchFamily="34" charset="0"/>
                        </a:rPr>
                        <a:t>∙10</a:t>
                      </a:r>
                      <a:r>
                        <a:rPr kumimoji="0" lang="ru-RU" altLang="ru-RU" sz="2400" b="0" i="0" u="none" strike="noStrike" cap="none" normalizeH="0" baseline="30000">
                          <a:ln>
                            <a:noFill/>
                          </a:ln>
                          <a:solidFill>
                            <a:schemeClr val="tx1"/>
                          </a:solidFill>
                          <a:effectLst/>
                          <a:latin typeface="Arial" panose="020B0604020202020204" pitchFamily="34" charset="0"/>
                          <a:cs typeface="Arial" panose="020B0604020202020204" pitchFamily="34" charset="0"/>
                        </a:rPr>
                        <a:t>19</a:t>
                      </a:r>
                      <a:r>
                        <a:rPr kumimoji="0" lang="en-US" altLang="ru-RU" sz="2400" b="0" i="0" u="none" strike="noStrike" cap="none" normalizeH="0" baseline="0">
                          <a:ln>
                            <a:noFill/>
                          </a:ln>
                          <a:solidFill>
                            <a:schemeClr val="tx1"/>
                          </a:solidFill>
                          <a:effectLst/>
                          <a:latin typeface="Arial" panose="020B0604020202020204" pitchFamily="34" charset="0"/>
                          <a:cs typeface="Arial" panose="020B0604020202020204" pitchFamily="34" charset="0"/>
                        </a:rPr>
                        <a:t> </a:t>
                      </a:r>
                      <a:r>
                        <a:rPr kumimoji="0" lang="ru-RU" altLang="ru-RU" sz="2400" b="0" i="0" u="none" strike="noStrike" cap="none" normalizeH="0" baseline="0">
                          <a:ln>
                            <a:noFill/>
                          </a:ln>
                          <a:solidFill>
                            <a:schemeClr val="tx1"/>
                          </a:solidFill>
                          <a:effectLst/>
                          <a:latin typeface="Arial" panose="020B0604020202020204" pitchFamily="34" charset="0"/>
                          <a:cs typeface="Arial" panose="020B0604020202020204" pitchFamily="34" charset="0"/>
                        </a:rPr>
                        <a:t>лет</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2400" b="0" i="0" u="none" strike="noStrike" cap="none" normalizeH="0" baseline="0">
                          <a:ln>
                            <a:noFill/>
                          </a:ln>
                          <a:solidFill>
                            <a:schemeClr val="tx1"/>
                          </a:solidFill>
                          <a:effectLst/>
                          <a:latin typeface="Arial" panose="020B0604020202020204" pitchFamily="34" charset="0"/>
                          <a:cs typeface="Arial" panose="020B0604020202020204" pitchFamily="34" charset="0"/>
                        </a:rPr>
                        <a:t>(7∙10</a:t>
                      </a:r>
                      <a:r>
                        <a:rPr kumimoji="0" lang="ru-RU" altLang="ru-RU" sz="2400" b="0" i="0" u="none" strike="noStrike" cap="none" normalizeH="0" baseline="30000">
                          <a:ln>
                            <a:noFill/>
                          </a:ln>
                          <a:solidFill>
                            <a:schemeClr val="tx1"/>
                          </a:solidFill>
                          <a:effectLst/>
                          <a:latin typeface="Arial" panose="020B0604020202020204" pitchFamily="34" charset="0"/>
                          <a:cs typeface="Arial" panose="020B0604020202020204" pitchFamily="34" charset="0"/>
                        </a:rPr>
                        <a:t>-9</a:t>
                      </a:r>
                      <a:r>
                        <a:rPr kumimoji="0" lang="ru-RU" altLang="ru-RU" sz="2400" b="0" i="0" u="none" strike="noStrike" cap="none" normalizeH="0" baseline="0">
                          <a:ln>
                            <a:noFill/>
                          </a:ln>
                          <a:solidFill>
                            <a:schemeClr val="tx1"/>
                          </a:solidFill>
                          <a:effectLst/>
                          <a:latin typeface="Arial" panose="020B0604020202020204" pitchFamily="34" charset="0"/>
                          <a:cs typeface="Arial" panose="020B0604020202020204" pitchFamily="34" charset="0"/>
                        </a:rPr>
                        <a:t>%)</a:t>
                      </a:r>
                    </a:p>
                  </a:txBody>
                  <a:tcPr marT="45721" marB="4572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4">
            <a:extLst>
              <a:ext uri="{FF2B5EF4-FFF2-40B4-BE49-F238E27FC236}">
                <a16:creationId xmlns:a16="http://schemas.microsoft.com/office/drawing/2014/main" id="{A8FD1141-76DB-44F8-BDAF-7EA924D622CE}"/>
              </a:ext>
            </a:extLst>
          </p:cNvPr>
          <p:cNvSpPr>
            <a:spLocks noGrp="1" noChangeArrowheads="1"/>
          </p:cNvSpPr>
          <p:nvPr>
            <p:ph type="title"/>
          </p:nvPr>
        </p:nvSpPr>
        <p:spPr/>
        <p:txBody>
          <a:bodyPr/>
          <a:lstStyle/>
          <a:p>
            <a:pPr eaLnBrk="1" hangingPunct="1"/>
            <a:r>
              <a:rPr lang="ru-RU" altLang="ru-RU" sz="4000"/>
              <a:t>Спонтанное деление</a:t>
            </a:r>
          </a:p>
        </p:txBody>
      </p:sp>
      <p:pic>
        <p:nvPicPr>
          <p:cNvPr id="50179" name="Picture 6">
            <a:extLst>
              <a:ext uri="{FF2B5EF4-FFF2-40B4-BE49-F238E27FC236}">
                <a16:creationId xmlns:a16="http://schemas.microsoft.com/office/drawing/2014/main" id="{C4D5B6F9-2CBB-4987-A8D2-0665CAC06F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19200"/>
            <a:ext cx="4729163"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47" name="Oval 7">
            <a:extLst>
              <a:ext uri="{FF2B5EF4-FFF2-40B4-BE49-F238E27FC236}">
                <a16:creationId xmlns:a16="http://schemas.microsoft.com/office/drawing/2014/main" id="{5F7C4B20-1A8A-4C71-8CF8-95DD0ED32677}"/>
              </a:ext>
            </a:extLst>
          </p:cNvPr>
          <p:cNvSpPr>
            <a:spLocks noChangeArrowheads="1"/>
          </p:cNvSpPr>
          <p:nvPr/>
        </p:nvSpPr>
        <p:spPr bwMode="auto">
          <a:xfrm>
            <a:off x="685800" y="1549400"/>
            <a:ext cx="533400" cy="4572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112648" name="Oval 8">
            <a:extLst>
              <a:ext uri="{FF2B5EF4-FFF2-40B4-BE49-F238E27FC236}">
                <a16:creationId xmlns:a16="http://schemas.microsoft.com/office/drawing/2014/main" id="{E7680B19-E5EB-4CFF-9F94-1B6E0589C274}"/>
              </a:ext>
            </a:extLst>
          </p:cNvPr>
          <p:cNvSpPr>
            <a:spLocks noChangeArrowheads="1"/>
          </p:cNvSpPr>
          <p:nvPr/>
        </p:nvSpPr>
        <p:spPr bwMode="auto">
          <a:xfrm>
            <a:off x="3416300" y="4127500"/>
            <a:ext cx="762000" cy="4572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graphicFrame>
        <p:nvGraphicFramePr>
          <p:cNvPr id="50182" name="Object 10">
            <a:extLst>
              <a:ext uri="{FF2B5EF4-FFF2-40B4-BE49-F238E27FC236}">
                <a16:creationId xmlns:a16="http://schemas.microsoft.com/office/drawing/2014/main" id="{C828D28B-3E2D-4527-8368-BC7EBAAB9A5F}"/>
              </a:ext>
            </a:extLst>
          </p:cNvPr>
          <p:cNvGraphicFramePr>
            <a:graphicFrameLocks noGrp="1" noChangeAspect="1"/>
          </p:cNvGraphicFramePr>
          <p:nvPr>
            <p:ph idx="1"/>
          </p:nvPr>
        </p:nvGraphicFramePr>
        <p:xfrm>
          <a:off x="6324600" y="2971800"/>
          <a:ext cx="1425575" cy="1076325"/>
        </p:xfrm>
        <a:graphic>
          <a:graphicData uri="http://schemas.openxmlformats.org/presentationml/2006/ole">
            <mc:AlternateContent xmlns:mc="http://schemas.openxmlformats.org/markup-compatibility/2006">
              <mc:Choice xmlns:v="urn:schemas-microsoft-com:vml" Requires="v">
                <p:oleObj name="Формула" r:id="rId4" imgW="622030" imgH="469696" progId="Equation.3">
                  <p:embed/>
                </p:oleObj>
              </mc:Choice>
              <mc:Fallback>
                <p:oleObj name="Формула" r:id="rId4" imgW="622030" imgH="469696" progId="Equation.3">
                  <p:embed/>
                  <p:pic>
                    <p:nvPicPr>
                      <p:cNvPr id="50182" name="Object 10">
                        <a:extLst>
                          <a:ext uri="{FF2B5EF4-FFF2-40B4-BE49-F238E27FC236}">
                            <a16:creationId xmlns:a16="http://schemas.microsoft.com/office/drawing/2014/main" id="{C828D28B-3E2D-4527-8368-BC7EBAAB9A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2971800"/>
                        <a:ext cx="1425575" cy="1076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0183" name="Text Box 12">
            <a:extLst>
              <a:ext uri="{FF2B5EF4-FFF2-40B4-BE49-F238E27FC236}">
                <a16:creationId xmlns:a16="http://schemas.microsoft.com/office/drawing/2014/main" id="{013A20D9-B51C-45D1-B182-F6CDC6143E1F}"/>
              </a:ext>
            </a:extLst>
          </p:cNvPr>
          <p:cNvSpPr txBox="1">
            <a:spLocks noChangeArrowheads="1"/>
          </p:cNvSpPr>
          <p:nvPr/>
        </p:nvSpPr>
        <p:spPr bwMode="auto">
          <a:xfrm>
            <a:off x="5105400" y="2057400"/>
            <a:ext cx="37052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ru-RU" altLang="ru-RU" sz="2400"/>
              <a:t>Мгновенное спонтанное </a:t>
            </a:r>
            <a:br>
              <a:rPr lang="ru-RU" altLang="ru-RU" sz="2400"/>
            </a:br>
            <a:r>
              <a:rPr lang="ru-RU" altLang="ru-RU" sz="2400"/>
              <a:t>деление</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64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26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a:extLst>
              <a:ext uri="{FF2B5EF4-FFF2-40B4-BE49-F238E27FC236}">
                <a16:creationId xmlns:a16="http://schemas.microsoft.com/office/drawing/2014/main" id="{E2DEDD9C-D802-4A65-8D38-5312CB69B753}"/>
              </a:ext>
            </a:extLst>
          </p:cNvPr>
          <p:cNvSpPr>
            <a:spLocks noGrp="1" noChangeArrowheads="1"/>
          </p:cNvSpPr>
          <p:nvPr>
            <p:ph type="title"/>
          </p:nvPr>
        </p:nvSpPr>
        <p:spPr/>
        <p:txBody>
          <a:bodyPr/>
          <a:lstStyle/>
          <a:p>
            <a:pPr eaLnBrk="1" hangingPunct="1"/>
            <a:r>
              <a:rPr lang="ru-RU" altLang="ru-RU" sz="3600"/>
              <a:t>Атом</a:t>
            </a:r>
          </a:p>
        </p:txBody>
      </p:sp>
      <p:pic>
        <p:nvPicPr>
          <p:cNvPr id="5123" name="Picture 6">
            <a:extLst>
              <a:ext uri="{FF2B5EF4-FFF2-40B4-BE49-F238E27FC236}">
                <a16:creationId xmlns:a16="http://schemas.microsoft.com/office/drawing/2014/main" id="{992966ED-0D83-4525-B2C1-C0D5FAE65EA2}"/>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457200" y="1843088"/>
            <a:ext cx="4038600" cy="403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4" name="Rectangle 7">
            <a:extLst>
              <a:ext uri="{FF2B5EF4-FFF2-40B4-BE49-F238E27FC236}">
                <a16:creationId xmlns:a16="http://schemas.microsoft.com/office/drawing/2014/main" id="{0298E136-11E5-431D-8FBD-40547C50BD2D}"/>
              </a:ext>
            </a:extLst>
          </p:cNvPr>
          <p:cNvSpPr>
            <a:spLocks noGrp="1" noChangeArrowheads="1"/>
          </p:cNvSpPr>
          <p:nvPr>
            <p:ph type="body" sz="half" idx="2"/>
          </p:nvPr>
        </p:nvSpPr>
        <p:spPr/>
        <p:txBody>
          <a:bodyPr/>
          <a:lstStyle/>
          <a:p>
            <a:pPr eaLnBrk="1" hangingPunct="1"/>
            <a:r>
              <a:rPr lang="ru-RU" altLang="ru-RU" sz="2400"/>
              <a:t>Атом состоит из тяжёлого ядра, обладающего положительным электрическим зарядом, и окружающих его лёгких электронов (</a:t>
            </a:r>
            <a:r>
              <a:rPr lang="en-US" altLang="ru-RU" sz="2400" i="1"/>
              <a:t>e</a:t>
            </a:r>
            <a:r>
              <a:rPr lang="ru-RU" altLang="ru-RU" sz="2400" i="1" baseline="30000"/>
              <a:t>-</a:t>
            </a:r>
            <a:r>
              <a:rPr lang="ru-RU" altLang="ru-RU" sz="2400"/>
              <a:t>) с отрицательными электрическими зарядами. </a:t>
            </a:r>
          </a:p>
          <a:p>
            <a:pPr eaLnBrk="1" hangingPunct="1"/>
            <a:endParaRPr lang="ru-RU" altLang="ru-RU" sz="2400"/>
          </a:p>
        </p:txBody>
      </p:sp>
      <p:sp>
        <p:nvSpPr>
          <p:cNvPr id="6152" name="Oval 8">
            <a:extLst>
              <a:ext uri="{FF2B5EF4-FFF2-40B4-BE49-F238E27FC236}">
                <a16:creationId xmlns:a16="http://schemas.microsoft.com/office/drawing/2014/main" id="{ACDF12FE-5503-44DB-995E-4F1CD7F80FFA}"/>
              </a:ext>
            </a:extLst>
          </p:cNvPr>
          <p:cNvSpPr>
            <a:spLocks noChangeArrowheads="1"/>
          </p:cNvSpPr>
          <p:nvPr/>
        </p:nvSpPr>
        <p:spPr bwMode="auto">
          <a:xfrm>
            <a:off x="1158875" y="4114800"/>
            <a:ext cx="304800" cy="3048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ru-RU" sz="1800" i="1">
                <a:cs typeface="Arial" panose="020B0604020202020204" pitchFamily="34" charset="0"/>
              </a:rPr>
              <a:t>−</a:t>
            </a:r>
            <a:endParaRPr lang="ru-RU" altLang="ru-RU" sz="1800" i="1"/>
          </a:p>
        </p:txBody>
      </p:sp>
      <p:sp>
        <p:nvSpPr>
          <p:cNvPr id="6153" name="Oval 9">
            <a:extLst>
              <a:ext uri="{FF2B5EF4-FFF2-40B4-BE49-F238E27FC236}">
                <a16:creationId xmlns:a16="http://schemas.microsoft.com/office/drawing/2014/main" id="{A687AB37-AB88-4286-8996-BBAEC4C8A119}"/>
              </a:ext>
            </a:extLst>
          </p:cNvPr>
          <p:cNvSpPr>
            <a:spLocks noChangeArrowheads="1"/>
          </p:cNvSpPr>
          <p:nvPr/>
        </p:nvSpPr>
        <p:spPr bwMode="auto">
          <a:xfrm>
            <a:off x="1303338" y="2346325"/>
            <a:ext cx="304800" cy="3048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ru-RU" sz="1800" i="1"/>
              <a:t>−</a:t>
            </a:r>
            <a:endParaRPr lang="ru-RU" altLang="ru-RU" sz="1800" i="1"/>
          </a:p>
        </p:txBody>
      </p:sp>
      <p:sp>
        <p:nvSpPr>
          <p:cNvPr id="6154" name="Oval 10">
            <a:extLst>
              <a:ext uri="{FF2B5EF4-FFF2-40B4-BE49-F238E27FC236}">
                <a16:creationId xmlns:a16="http://schemas.microsoft.com/office/drawing/2014/main" id="{CD5688BD-4580-4899-97E0-30E9EE39535A}"/>
              </a:ext>
            </a:extLst>
          </p:cNvPr>
          <p:cNvSpPr>
            <a:spLocks noChangeArrowheads="1"/>
          </p:cNvSpPr>
          <p:nvPr/>
        </p:nvSpPr>
        <p:spPr bwMode="auto">
          <a:xfrm>
            <a:off x="3268663" y="2803525"/>
            <a:ext cx="304800" cy="3048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ru-RU" sz="1800" i="1"/>
              <a:t>−</a:t>
            </a:r>
            <a:endParaRPr lang="ru-RU" altLang="ru-RU" sz="1800" i="1"/>
          </a:p>
        </p:txBody>
      </p:sp>
      <p:sp>
        <p:nvSpPr>
          <p:cNvPr id="6155" name="Oval 11">
            <a:extLst>
              <a:ext uri="{FF2B5EF4-FFF2-40B4-BE49-F238E27FC236}">
                <a16:creationId xmlns:a16="http://schemas.microsoft.com/office/drawing/2014/main" id="{2E39478C-D795-4A1C-971A-3C095E019DDA}"/>
              </a:ext>
            </a:extLst>
          </p:cNvPr>
          <p:cNvSpPr>
            <a:spLocks noChangeArrowheads="1"/>
          </p:cNvSpPr>
          <p:nvPr/>
        </p:nvSpPr>
        <p:spPr bwMode="auto">
          <a:xfrm>
            <a:off x="2117725" y="3505200"/>
            <a:ext cx="730250" cy="70643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ru-RU" sz="1800" i="1"/>
              <a:t>+++</a:t>
            </a:r>
            <a:endParaRPr lang="ru-RU" altLang="ru-RU" sz="1800" i="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5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5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15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1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2" grpId="0" animBg="1"/>
      <p:bldP spid="6153" grpId="0" animBg="1"/>
      <p:bldP spid="6154" grpId="0" animBg="1"/>
      <p:bldP spid="615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29CD03BF-5A15-44C3-A6AF-0CD91A006C42}"/>
              </a:ext>
            </a:extLst>
          </p:cNvPr>
          <p:cNvSpPr>
            <a:spLocks noGrp="1" noChangeArrowheads="1"/>
          </p:cNvSpPr>
          <p:nvPr>
            <p:ph type="title"/>
          </p:nvPr>
        </p:nvSpPr>
        <p:spPr/>
        <p:txBody>
          <a:bodyPr/>
          <a:lstStyle/>
          <a:p>
            <a:pPr eaLnBrk="1" hangingPunct="1"/>
            <a:r>
              <a:rPr lang="ru-RU" altLang="ru-RU" sz="4000"/>
              <a:t>Спонтанное деление</a:t>
            </a:r>
          </a:p>
        </p:txBody>
      </p:sp>
      <p:pic>
        <p:nvPicPr>
          <p:cNvPr id="52227" name="Picture 11">
            <a:extLst>
              <a:ext uri="{FF2B5EF4-FFF2-40B4-BE49-F238E27FC236}">
                <a16:creationId xmlns:a16="http://schemas.microsoft.com/office/drawing/2014/main" id="{CEA5EDC4-7D7C-424A-ABC4-3C2DA7CB1D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400175"/>
            <a:ext cx="7162800" cy="545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82" name="Picture 30">
            <a:extLst>
              <a:ext uri="{FF2B5EF4-FFF2-40B4-BE49-F238E27FC236}">
                <a16:creationId xmlns:a16="http://schemas.microsoft.com/office/drawing/2014/main" id="{2A664986-B213-49D6-87A4-77D6CCFCD5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2819400"/>
            <a:ext cx="38100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181" name="Picture 29">
            <a:extLst>
              <a:ext uri="{FF2B5EF4-FFF2-40B4-BE49-F238E27FC236}">
                <a16:creationId xmlns:a16="http://schemas.microsoft.com/office/drawing/2014/main" id="{A6BA25FB-702F-4408-A98D-6A9DCD901D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819400"/>
            <a:ext cx="38100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4276" name="Rectangle 2">
            <a:extLst>
              <a:ext uri="{FF2B5EF4-FFF2-40B4-BE49-F238E27FC236}">
                <a16:creationId xmlns:a16="http://schemas.microsoft.com/office/drawing/2014/main" id="{101CDD62-4591-4566-96E8-0ECE05C1379C}"/>
              </a:ext>
            </a:extLst>
          </p:cNvPr>
          <p:cNvSpPr>
            <a:spLocks noGrp="1" noChangeArrowheads="1"/>
          </p:cNvSpPr>
          <p:nvPr>
            <p:ph type="title"/>
          </p:nvPr>
        </p:nvSpPr>
        <p:spPr/>
        <p:txBody>
          <a:bodyPr/>
          <a:lstStyle/>
          <a:p>
            <a:pPr eaLnBrk="1" hangingPunct="1"/>
            <a:r>
              <a:rPr lang="ru-RU" altLang="ru-RU" sz="3600"/>
              <a:t>Закон радиоактивного распада</a:t>
            </a:r>
          </a:p>
        </p:txBody>
      </p:sp>
      <p:sp>
        <p:nvSpPr>
          <p:cNvPr id="54277" name="Rectangle 5">
            <a:extLst>
              <a:ext uri="{FF2B5EF4-FFF2-40B4-BE49-F238E27FC236}">
                <a16:creationId xmlns:a16="http://schemas.microsoft.com/office/drawing/2014/main" id="{15EA1A0D-1ABC-443A-ACAC-737AA4C51236}"/>
              </a:ext>
            </a:extLst>
          </p:cNvPr>
          <p:cNvSpPr>
            <a:spLocks noChangeArrowheads="1"/>
          </p:cNvSpPr>
          <p:nvPr/>
        </p:nvSpPr>
        <p:spPr bwMode="auto">
          <a:xfrm>
            <a:off x="0" y="32527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graphicFrame>
        <p:nvGraphicFramePr>
          <p:cNvPr id="54278" name="Object 4">
            <a:extLst>
              <a:ext uri="{FF2B5EF4-FFF2-40B4-BE49-F238E27FC236}">
                <a16:creationId xmlns:a16="http://schemas.microsoft.com/office/drawing/2014/main" id="{2BBE4493-63AD-4F09-A9DA-2F9E60CA54C8}"/>
              </a:ext>
            </a:extLst>
          </p:cNvPr>
          <p:cNvGraphicFramePr>
            <a:graphicFrameLocks noChangeAspect="1"/>
          </p:cNvGraphicFramePr>
          <p:nvPr/>
        </p:nvGraphicFramePr>
        <p:xfrm>
          <a:off x="3124200" y="1295400"/>
          <a:ext cx="2541588" cy="1068388"/>
        </p:xfrm>
        <a:graphic>
          <a:graphicData uri="http://schemas.openxmlformats.org/presentationml/2006/ole">
            <mc:AlternateContent xmlns:mc="http://schemas.openxmlformats.org/markup-compatibility/2006">
              <mc:Choice xmlns:v="urn:schemas-microsoft-com:vml" Requires="v">
                <p:oleObj name="Формула" r:id="rId5" imgW="837836" imgH="355446" progId="Equation.3">
                  <p:embed/>
                </p:oleObj>
              </mc:Choice>
              <mc:Fallback>
                <p:oleObj name="Формула" r:id="rId5" imgW="837836" imgH="355446" progId="Equation.3">
                  <p:embed/>
                  <p:pic>
                    <p:nvPicPr>
                      <p:cNvPr id="54278" name="Object 4">
                        <a:extLst>
                          <a:ext uri="{FF2B5EF4-FFF2-40B4-BE49-F238E27FC236}">
                            <a16:creationId xmlns:a16="http://schemas.microsoft.com/office/drawing/2014/main" id="{2BBE4493-63AD-4F09-A9DA-2F9E60CA54C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4200" y="1295400"/>
                        <a:ext cx="2541588" cy="106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9158" name="Object 6">
            <a:extLst>
              <a:ext uri="{FF2B5EF4-FFF2-40B4-BE49-F238E27FC236}">
                <a16:creationId xmlns:a16="http://schemas.microsoft.com/office/drawing/2014/main" id="{8FBFFAFB-A081-4902-A97D-AF8E853EE6B8}"/>
              </a:ext>
            </a:extLst>
          </p:cNvPr>
          <p:cNvGraphicFramePr>
            <a:graphicFrameLocks noChangeAspect="1"/>
          </p:cNvGraphicFramePr>
          <p:nvPr/>
        </p:nvGraphicFramePr>
        <p:xfrm>
          <a:off x="1447800" y="3167063"/>
          <a:ext cx="2201863" cy="642937"/>
        </p:xfrm>
        <a:graphic>
          <a:graphicData uri="http://schemas.openxmlformats.org/presentationml/2006/ole">
            <mc:AlternateContent xmlns:mc="http://schemas.openxmlformats.org/markup-compatibility/2006">
              <mc:Choice xmlns:v="urn:schemas-microsoft-com:vml" Requires="v">
                <p:oleObj name="Формула" r:id="rId7" imgW="748975" imgH="215806" progId="Equation.3">
                  <p:embed/>
                </p:oleObj>
              </mc:Choice>
              <mc:Fallback>
                <p:oleObj name="Формула" r:id="rId7" imgW="748975" imgH="215806" progId="Equation.3">
                  <p:embed/>
                  <p:pic>
                    <p:nvPicPr>
                      <p:cNvPr id="49158" name="Object 6">
                        <a:extLst>
                          <a:ext uri="{FF2B5EF4-FFF2-40B4-BE49-F238E27FC236}">
                            <a16:creationId xmlns:a16="http://schemas.microsoft.com/office/drawing/2014/main" id="{8FBFFAFB-A081-4902-A97D-AF8E853EE6B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47800" y="3167063"/>
                        <a:ext cx="2201863"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9160" name="Object 8">
            <a:extLst>
              <a:ext uri="{FF2B5EF4-FFF2-40B4-BE49-F238E27FC236}">
                <a16:creationId xmlns:a16="http://schemas.microsoft.com/office/drawing/2014/main" id="{5C7C5032-21F1-4819-8AEB-B707CA2D4752}"/>
              </a:ext>
            </a:extLst>
          </p:cNvPr>
          <p:cNvGraphicFramePr>
            <a:graphicFrameLocks noChangeAspect="1"/>
          </p:cNvGraphicFramePr>
          <p:nvPr/>
        </p:nvGraphicFramePr>
        <p:xfrm>
          <a:off x="6324600" y="3200400"/>
          <a:ext cx="2090738" cy="644525"/>
        </p:xfrm>
        <a:graphic>
          <a:graphicData uri="http://schemas.openxmlformats.org/presentationml/2006/ole">
            <mc:AlternateContent xmlns:mc="http://schemas.openxmlformats.org/markup-compatibility/2006">
              <mc:Choice xmlns:v="urn:schemas-microsoft-com:vml" Requires="v">
                <p:oleObj name="Формула" r:id="rId9" imgW="710891" imgH="215806" progId="Equation.3">
                  <p:embed/>
                </p:oleObj>
              </mc:Choice>
              <mc:Fallback>
                <p:oleObj name="Формула" r:id="rId9" imgW="710891" imgH="215806" progId="Equation.3">
                  <p:embed/>
                  <p:pic>
                    <p:nvPicPr>
                      <p:cNvPr id="49160" name="Object 8">
                        <a:extLst>
                          <a:ext uri="{FF2B5EF4-FFF2-40B4-BE49-F238E27FC236}">
                            <a16:creationId xmlns:a16="http://schemas.microsoft.com/office/drawing/2014/main" id="{5C7C5032-21F1-4819-8AEB-B707CA2D475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24600" y="3200400"/>
                        <a:ext cx="2090738"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4281" name="Rectangle 11">
            <a:extLst>
              <a:ext uri="{FF2B5EF4-FFF2-40B4-BE49-F238E27FC236}">
                <a16:creationId xmlns:a16="http://schemas.microsoft.com/office/drawing/2014/main" id="{20C9014B-88D1-409E-9A48-02CA72F64F7C}"/>
              </a:ext>
            </a:extLst>
          </p:cNvPr>
          <p:cNvSpPr>
            <a:spLocks noChangeArrowheads="1"/>
          </p:cNvSpPr>
          <p:nvPr/>
        </p:nvSpPr>
        <p:spPr bwMode="auto">
          <a:xfrm>
            <a:off x="0" y="3333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54282" name="Rectangle 14">
            <a:extLst>
              <a:ext uri="{FF2B5EF4-FFF2-40B4-BE49-F238E27FC236}">
                <a16:creationId xmlns:a16="http://schemas.microsoft.com/office/drawing/2014/main" id="{DFA072EE-2208-4B42-B8F3-3DE5A3E22E96}"/>
              </a:ext>
            </a:extLst>
          </p:cNvPr>
          <p:cNvSpPr>
            <a:spLocks noChangeArrowheads="1"/>
          </p:cNvSpPr>
          <p:nvPr/>
        </p:nvSpPr>
        <p:spPr bwMode="auto">
          <a:xfrm>
            <a:off x="0" y="3333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54283" name="Rectangle 16">
            <a:extLst>
              <a:ext uri="{FF2B5EF4-FFF2-40B4-BE49-F238E27FC236}">
                <a16:creationId xmlns:a16="http://schemas.microsoft.com/office/drawing/2014/main" id="{D087390A-CA28-4850-B609-6A0B44DFCA66}"/>
              </a:ext>
            </a:extLst>
          </p:cNvPr>
          <p:cNvSpPr>
            <a:spLocks noChangeArrowheads="1"/>
          </p:cNvSpPr>
          <p:nvPr/>
        </p:nvSpPr>
        <p:spPr bwMode="auto">
          <a:xfrm>
            <a:off x="0"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54284" name="Rectangle 19">
            <a:extLst>
              <a:ext uri="{FF2B5EF4-FFF2-40B4-BE49-F238E27FC236}">
                <a16:creationId xmlns:a16="http://schemas.microsoft.com/office/drawing/2014/main" id="{9E1FF64C-1E18-4720-A42C-E8A0D1143C4B}"/>
              </a:ext>
            </a:extLst>
          </p:cNvPr>
          <p:cNvSpPr>
            <a:spLocks noChangeArrowheads="1"/>
          </p:cNvSpPr>
          <p:nvPr/>
        </p:nvSpPr>
        <p:spPr bwMode="auto">
          <a:xfrm>
            <a:off x="0" y="3333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54285" name="Rectangle 21">
            <a:extLst>
              <a:ext uri="{FF2B5EF4-FFF2-40B4-BE49-F238E27FC236}">
                <a16:creationId xmlns:a16="http://schemas.microsoft.com/office/drawing/2014/main" id="{5E65573D-F7CB-4BB9-BE4A-22C29326D932}"/>
              </a:ext>
            </a:extLst>
          </p:cNvPr>
          <p:cNvSpPr>
            <a:spLocks noChangeArrowheads="1"/>
          </p:cNvSpPr>
          <p:nvPr/>
        </p:nvSpPr>
        <p:spPr bwMode="auto">
          <a:xfrm>
            <a:off x="0"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54286" name="Rectangle 24">
            <a:extLst>
              <a:ext uri="{FF2B5EF4-FFF2-40B4-BE49-F238E27FC236}">
                <a16:creationId xmlns:a16="http://schemas.microsoft.com/office/drawing/2014/main" id="{41F64759-871E-42C8-96B6-A74A3B05C0BD}"/>
              </a:ext>
            </a:extLst>
          </p:cNvPr>
          <p:cNvSpPr>
            <a:spLocks noChangeArrowheads="1"/>
          </p:cNvSpPr>
          <p:nvPr/>
        </p:nvSpPr>
        <p:spPr bwMode="auto">
          <a:xfrm>
            <a:off x="0" y="3257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915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9181"/>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4918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91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9AAF6ECE-966C-441D-827E-CBACE5653A45}"/>
              </a:ext>
            </a:extLst>
          </p:cNvPr>
          <p:cNvSpPr>
            <a:spLocks noGrp="1" noChangeArrowheads="1"/>
          </p:cNvSpPr>
          <p:nvPr>
            <p:ph type="title"/>
          </p:nvPr>
        </p:nvSpPr>
        <p:spPr/>
        <p:txBody>
          <a:bodyPr/>
          <a:lstStyle/>
          <a:p>
            <a:pPr eaLnBrk="1" hangingPunct="1"/>
            <a:r>
              <a:rPr lang="ru-RU" altLang="ru-RU" sz="4000"/>
              <a:t>Закон радиоактивного распада</a:t>
            </a:r>
          </a:p>
        </p:txBody>
      </p:sp>
      <p:graphicFrame>
        <p:nvGraphicFramePr>
          <p:cNvPr id="56323" name="Object 4">
            <a:extLst>
              <a:ext uri="{FF2B5EF4-FFF2-40B4-BE49-F238E27FC236}">
                <a16:creationId xmlns:a16="http://schemas.microsoft.com/office/drawing/2014/main" id="{5EC7E8A9-2205-4140-A489-8318AC47598A}"/>
              </a:ext>
            </a:extLst>
          </p:cNvPr>
          <p:cNvGraphicFramePr>
            <a:graphicFrameLocks noChangeAspect="1"/>
          </p:cNvGraphicFramePr>
          <p:nvPr/>
        </p:nvGraphicFramePr>
        <p:xfrm>
          <a:off x="457200" y="2743200"/>
          <a:ext cx="1173163" cy="571500"/>
        </p:xfrm>
        <a:graphic>
          <a:graphicData uri="http://schemas.openxmlformats.org/presentationml/2006/ole">
            <mc:AlternateContent xmlns:mc="http://schemas.openxmlformats.org/markup-compatibility/2006">
              <mc:Choice xmlns:v="urn:schemas-microsoft-com:vml" Requires="v">
                <p:oleObj name="Формула" r:id="rId3" imgW="393529" imgH="190417" progId="Equation.3">
                  <p:embed/>
                </p:oleObj>
              </mc:Choice>
              <mc:Fallback>
                <p:oleObj name="Формула" r:id="rId3" imgW="393529" imgH="190417" progId="Equation.3">
                  <p:embed/>
                  <p:pic>
                    <p:nvPicPr>
                      <p:cNvPr id="56323" name="Object 4">
                        <a:extLst>
                          <a:ext uri="{FF2B5EF4-FFF2-40B4-BE49-F238E27FC236}">
                            <a16:creationId xmlns:a16="http://schemas.microsoft.com/office/drawing/2014/main" id="{5EC7E8A9-2205-4140-A489-8318AC4759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743200"/>
                        <a:ext cx="1173163"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6324" name="Line 5">
            <a:extLst>
              <a:ext uri="{FF2B5EF4-FFF2-40B4-BE49-F238E27FC236}">
                <a16:creationId xmlns:a16="http://schemas.microsoft.com/office/drawing/2014/main" id="{560CCA34-4468-4AA6-9B53-5F5D690A5B2A}"/>
              </a:ext>
            </a:extLst>
          </p:cNvPr>
          <p:cNvSpPr>
            <a:spLocks noChangeShapeType="1"/>
          </p:cNvSpPr>
          <p:nvPr/>
        </p:nvSpPr>
        <p:spPr bwMode="auto">
          <a:xfrm>
            <a:off x="0" y="2438400"/>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aphicFrame>
        <p:nvGraphicFramePr>
          <p:cNvPr id="56325" name="Object 6">
            <a:extLst>
              <a:ext uri="{FF2B5EF4-FFF2-40B4-BE49-F238E27FC236}">
                <a16:creationId xmlns:a16="http://schemas.microsoft.com/office/drawing/2014/main" id="{17C2FC4F-EA4A-4A82-A0E6-35B7CC7CCEE6}"/>
              </a:ext>
            </a:extLst>
          </p:cNvPr>
          <p:cNvGraphicFramePr>
            <a:graphicFrameLocks noChangeAspect="1"/>
          </p:cNvGraphicFramePr>
          <p:nvPr/>
        </p:nvGraphicFramePr>
        <p:xfrm>
          <a:off x="2514600" y="2743200"/>
          <a:ext cx="2087563" cy="571500"/>
        </p:xfrm>
        <a:graphic>
          <a:graphicData uri="http://schemas.openxmlformats.org/presentationml/2006/ole">
            <mc:AlternateContent xmlns:mc="http://schemas.openxmlformats.org/markup-compatibility/2006">
              <mc:Choice xmlns:v="urn:schemas-microsoft-com:vml" Requires="v">
                <p:oleObj name="Формула" r:id="rId5" imgW="698500" imgH="190500" progId="Equation.3">
                  <p:embed/>
                </p:oleObj>
              </mc:Choice>
              <mc:Fallback>
                <p:oleObj name="Формула" r:id="rId5" imgW="698500" imgH="190500" progId="Equation.3">
                  <p:embed/>
                  <p:pic>
                    <p:nvPicPr>
                      <p:cNvPr id="56325" name="Object 6">
                        <a:extLst>
                          <a:ext uri="{FF2B5EF4-FFF2-40B4-BE49-F238E27FC236}">
                            <a16:creationId xmlns:a16="http://schemas.microsoft.com/office/drawing/2014/main" id="{17C2FC4F-EA4A-4A82-A0E6-35B7CC7CCEE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4600" y="2743200"/>
                        <a:ext cx="2087563"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6326" name="Object 7">
            <a:extLst>
              <a:ext uri="{FF2B5EF4-FFF2-40B4-BE49-F238E27FC236}">
                <a16:creationId xmlns:a16="http://schemas.microsoft.com/office/drawing/2014/main" id="{F89645FA-A2D8-4306-81E7-010B5B42ABE4}"/>
              </a:ext>
            </a:extLst>
          </p:cNvPr>
          <p:cNvGraphicFramePr>
            <a:graphicFrameLocks noChangeAspect="1"/>
          </p:cNvGraphicFramePr>
          <p:nvPr/>
        </p:nvGraphicFramePr>
        <p:xfrm>
          <a:off x="5181600" y="2438400"/>
          <a:ext cx="2889250" cy="1184275"/>
        </p:xfrm>
        <a:graphic>
          <a:graphicData uri="http://schemas.openxmlformats.org/presentationml/2006/ole">
            <mc:AlternateContent xmlns:mc="http://schemas.openxmlformats.org/markup-compatibility/2006">
              <mc:Choice xmlns:v="urn:schemas-microsoft-com:vml" Requires="v">
                <p:oleObj name="Формула" r:id="rId7" imgW="952087" imgH="393529" progId="Equation.3">
                  <p:embed/>
                </p:oleObj>
              </mc:Choice>
              <mc:Fallback>
                <p:oleObj name="Формула" r:id="rId7" imgW="952087" imgH="393529" progId="Equation.3">
                  <p:embed/>
                  <p:pic>
                    <p:nvPicPr>
                      <p:cNvPr id="56326" name="Object 7">
                        <a:extLst>
                          <a:ext uri="{FF2B5EF4-FFF2-40B4-BE49-F238E27FC236}">
                            <a16:creationId xmlns:a16="http://schemas.microsoft.com/office/drawing/2014/main" id="{F89645FA-A2D8-4306-81E7-010B5B42ABE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81600" y="2438400"/>
                        <a:ext cx="2889250"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6327" name="Line 8">
            <a:extLst>
              <a:ext uri="{FF2B5EF4-FFF2-40B4-BE49-F238E27FC236}">
                <a16:creationId xmlns:a16="http://schemas.microsoft.com/office/drawing/2014/main" id="{E1FEB5B5-23FD-4C32-B610-173026673D8C}"/>
              </a:ext>
            </a:extLst>
          </p:cNvPr>
          <p:cNvSpPr>
            <a:spLocks noChangeShapeType="1"/>
          </p:cNvSpPr>
          <p:nvPr/>
        </p:nvSpPr>
        <p:spPr bwMode="auto">
          <a:xfrm>
            <a:off x="0" y="3657600"/>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aphicFrame>
        <p:nvGraphicFramePr>
          <p:cNvPr id="56328" name="Object 9">
            <a:extLst>
              <a:ext uri="{FF2B5EF4-FFF2-40B4-BE49-F238E27FC236}">
                <a16:creationId xmlns:a16="http://schemas.microsoft.com/office/drawing/2014/main" id="{79A8BC15-E5EB-4C95-B92C-31570373C148}"/>
              </a:ext>
            </a:extLst>
          </p:cNvPr>
          <p:cNvGraphicFramePr>
            <a:graphicFrameLocks noChangeAspect="1"/>
          </p:cNvGraphicFramePr>
          <p:nvPr/>
        </p:nvGraphicFramePr>
        <p:xfrm>
          <a:off x="457200" y="3886200"/>
          <a:ext cx="1601788" cy="571500"/>
        </p:xfrm>
        <a:graphic>
          <a:graphicData uri="http://schemas.openxmlformats.org/presentationml/2006/ole">
            <mc:AlternateContent xmlns:mc="http://schemas.openxmlformats.org/markup-compatibility/2006">
              <mc:Choice xmlns:v="urn:schemas-microsoft-com:vml" Requires="v">
                <p:oleObj name="Формула" r:id="rId9" imgW="533169" imgH="190417" progId="Equation.3">
                  <p:embed/>
                </p:oleObj>
              </mc:Choice>
              <mc:Fallback>
                <p:oleObj name="Формула" r:id="rId9" imgW="533169" imgH="190417" progId="Equation.3">
                  <p:embed/>
                  <p:pic>
                    <p:nvPicPr>
                      <p:cNvPr id="56328" name="Object 9">
                        <a:extLst>
                          <a:ext uri="{FF2B5EF4-FFF2-40B4-BE49-F238E27FC236}">
                            <a16:creationId xmlns:a16="http://schemas.microsoft.com/office/drawing/2014/main" id="{79A8BC15-E5EB-4C95-B92C-31570373C14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7200" y="3886200"/>
                        <a:ext cx="160178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6329" name="Object 10">
            <a:extLst>
              <a:ext uri="{FF2B5EF4-FFF2-40B4-BE49-F238E27FC236}">
                <a16:creationId xmlns:a16="http://schemas.microsoft.com/office/drawing/2014/main" id="{E1BB4822-36C5-4394-BE5B-BB471FBD684D}"/>
              </a:ext>
            </a:extLst>
          </p:cNvPr>
          <p:cNvGraphicFramePr>
            <a:graphicFrameLocks noChangeAspect="1"/>
          </p:cNvGraphicFramePr>
          <p:nvPr/>
        </p:nvGraphicFramePr>
        <p:xfrm>
          <a:off x="5181600" y="3657600"/>
          <a:ext cx="3494088" cy="1184275"/>
        </p:xfrm>
        <a:graphic>
          <a:graphicData uri="http://schemas.openxmlformats.org/presentationml/2006/ole">
            <mc:AlternateContent xmlns:mc="http://schemas.openxmlformats.org/markup-compatibility/2006">
              <mc:Choice xmlns:v="urn:schemas-microsoft-com:vml" Requires="v">
                <p:oleObj name="Формула" r:id="rId11" imgW="1155700" imgH="393700" progId="Equation.3">
                  <p:embed/>
                </p:oleObj>
              </mc:Choice>
              <mc:Fallback>
                <p:oleObj name="Формула" r:id="rId11" imgW="1155700" imgH="393700" progId="Equation.3">
                  <p:embed/>
                  <p:pic>
                    <p:nvPicPr>
                      <p:cNvPr id="56329" name="Object 10">
                        <a:extLst>
                          <a:ext uri="{FF2B5EF4-FFF2-40B4-BE49-F238E27FC236}">
                            <a16:creationId xmlns:a16="http://schemas.microsoft.com/office/drawing/2014/main" id="{E1BB4822-36C5-4394-BE5B-BB471FBD684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181600" y="3657600"/>
                        <a:ext cx="3494088"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6330" name="Line 11">
            <a:extLst>
              <a:ext uri="{FF2B5EF4-FFF2-40B4-BE49-F238E27FC236}">
                <a16:creationId xmlns:a16="http://schemas.microsoft.com/office/drawing/2014/main" id="{861B8241-E4E0-47FC-BB1A-AA32EB125A60}"/>
              </a:ext>
            </a:extLst>
          </p:cNvPr>
          <p:cNvSpPr>
            <a:spLocks noChangeShapeType="1"/>
          </p:cNvSpPr>
          <p:nvPr/>
        </p:nvSpPr>
        <p:spPr bwMode="auto">
          <a:xfrm>
            <a:off x="0" y="4800600"/>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aphicFrame>
        <p:nvGraphicFramePr>
          <p:cNvPr id="56331" name="Object 12">
            <a:extLst>
              <a:ext uri="{FF2B5EF4-FFF2-40B4-BE49-F238E27FC236}">
                <a16:creationId xmlns:a16="http://schemas.microsoft.com/office/drawing/2014/main" id="{78D725BC-E62A-4FFA-B3AB-94BE99ECADDF}"/>
              </a:ext>
            </a:extLst>
          </p:cNvPr>
          <p:cNvGraphicFramePr>
            <a:graphicFrameLocks noChangeAspect="1"/>
          </p:cNvGraphicFramePr>
          <p:nvPr/>
        </p:nvGraphicFramePr>
        <p:xfrm>
          <a:off x="1084263" y="4762500"/>
          <a:ext cx="6923087" cy="1104900"/>
        </p:xfrm>
        <a:graphic>
          <a:graphicData uri="http://schemas.openxmlformats.org/presentationml/2006/ole">
            <mc:AlternateContent xmlns:mc="http://schemas.openxmlformats.org/markup-compatibility/2006">
              <mc:Choice xmlns:v="urn:schemas-microsoft-com:vml" Requires="v">
                <p:oleObj name="Формула" r:id="rId13" imgW="2311400" imgH="368300" progId="Equation.3">
                  <p:embed/>
                </p:oleObj>
              </mc:Choice>
              <mc:Fallback>
                <p:oleObj name="Формула" r:id="rId13" imgW="2311400" imgH="368300" progId="Equation.3">
                  <p:embed/>
                  <p:pic>
                    <p:nvPicPr>
                      <p:cNvPr id="56331" name="Object 12">
                        <a:extLst>
                          <a:ext uri="{FF2B5EF4-FFF2-40B4-BE49-F238E27FC236}">
                            <a16:creationId xmlns:a16="http://schemas.microsoft.com/office/drawing/2014/main" id="{78D725BC-E62A-4FFA-B3AB-94BE99ECADD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84263" y="4762500"/>
                        <a:ext cx="6923087"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6332" name="Object 13">
            <a:extLst>
              <a:ext uri="{FF2B5EF4-FFF2-40B4-BE49-F238E27FC236}">
                <a16:creationId xmlns:a16="http://schemas.microsoft.com/office/drawing/2014/main" id="{4FABC301-3475-4F74-AAED-A4B051406205}"/>
              </a:ext>
            </a:extLst>
          </p:cNvPr>
          <p:cNvGraphicFramePr>
            <a:graphicFrameLocks noGrp="1" noChangeAspect="1"/>
          </p:cNvGraphicFramePr>
          <p:nvPr>
            <p:ph idx="1"/>
          </p:nvPr>
        </p:nvGraphicFramePr>
        <p:xfrm>
          <a:off x="4038600" y="1600200"/>
          <a:ext cx="687388" cy="573088"/>
        </p:xfrm>
        <a:graphic>
          <a:graphicData uri="http://schemas.openxmlformats.org/presentationml/2006/ole">
            <mc:AlternateContent xmlns:mc="http://schemas.openxmlformats.org/markup-compatibility/2006">
              <mc:Choice xmlns:v="urn:schemas-microsoft-com:vml" Requires="v">
                <p:oleObj name="Формула" r:id="rId15" imgW="228600" imgH="190500" progId="Equation.3">
                  <p:embed/>
                </p:oleObj>
              </mc:Choice>
              <mc:Fallback>
                <p:oleObj name="Формула" r:id="rId15" imgW="228600" imgH="190500" progId="Equation.3">
                  <p:embed/>
                  <p:pic>
                    <p:nvPicPr>
                      <p:cNvPr id="56332" name="Object 13">
                        <a:extLst>
                          <a:ext uri="{FF2B5EF4-FFF2-40B4-BE49-F238E27FC236}">
                            <a16:creationId xmlns:a16="http://schemas.microsoft.com/office/drawing/2014/main" id="{4FABC301-3475-4F74-AAED-A4B051406205}"/>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038600" y="1600200"/>
                        <a:ext cx="687388" cy="573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AA1076B6-7696-4FDE-A4A1-E2C42D04C0C9}"/>
              </a:ext>
            </a:extLst>
          </p:cNvPr>
          <p:cNvSpPr>
            <a:spLocks noGrp="1" noChangeArrowheads="1"/>
          </p:cNvSpPr>
          <p:nvPr>
            <p:ph type="title" sz="quarter"/>
          </p:nvPr>
        </p:nvSpPr>
        <p:spPr/>
        <p:txBody>
          <a:bodyPr/>
          <a:lstStyle/>
          <a:p>
            <a:pPr eaLnBrk="1" hangingPunct="1"/>
            <a:r>
              <a:rPr lang="ru-RU" altLang="ru-RU" sz="3600"/>
              <a:t>Закон радиоактивного распада</a:t>
            </a:r>
          </a:p>
        </p:txBody>
      </p:sp>
      <p:graphicFrame>
        <p:nvGraphicFramePr>
          <p:cNvPr id="64581" name="Group 69">
            <a:extLst>
              <a:ext uri="{FF2B5EF4-FFF2-40B4-BE49-F238E27FC236}">
                <a16:creationId xmlns:a16="http://schemas.microsoft.com/office/drawing/2014/main" id="{7D985186-314E-4FC6-B11C-66382E02984C}"/>
              </a:ext>
            </a:extLst>
          </p:cNvPr>
          <p:cNvGraphicFramePr>
            <a:graphicFrameLocks noGrp="1"/>
          </p:cNvGraphicFramePr>
          <p:nvPr>
            <p:ph sz="quarter" idx="4"/>
          </p:nvPr>
        </p:nvGraphicFramePr>
        <p:xfrm>
          <a:off x="4648200" y="2308225"/>
          <a:ext cx="4038600" cy="4022942"/>
        </p:xfrm>
        <a:graphic>
          <a:graphicData uri="http://schemas.openxmlformats.org/drawingml/2006/table">
            <a:tbl>
              <a:tblPr/>
              <a:tblGrid>
                <a:gridCol w="2019300">
                  <a:extLst>
                    <a:ext uri="{9D8B030D-6E8A-4147-A177-3AD203B41FA5}">
                      <a16:colId xmlns:a16="http://schemas.microsoft.com/office/drawing/2014/main" val="20000"/>
                    </a:ext>
                  </a:extLst>
                </a:gridCol>
                <a:gridCol w="2019300">
                  <a:extLst>
                    <a:ext uri="{9D8B030D-6E8A-4147-A177-3AD203B41FA5}">
                      <a16:colId xmlns:a16="http://schemas.microsoft.com/office/drawing/2014/main" val="20001"/>
                    </a:ext>
                  </a:extLst>
                </a:gridCol>
              </a:tblGrid>
              <a:tr h="365702">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1800" b="0" i="1" u="none" strike="noStrike" cap="none" normalizeH="0" baseline="0">
                          <a:ln>
                            <a:noFill/>
                          </a:ln>
                          <a:solidFill>
                            <a:schemeClr val="tx1"/>
                          </a:solidFill>
                          <a:effectLst/>
                          <a:latin typeface="Arial" panose="020B0604020202020204" pitchFamily="34" charset="0"/>
                        </a:rPr>
                        <a:t>t</a:t>
                      </a:r>
                      <a:r>
                        <a:rPr kumimoji="0" lang="en-US" altLang="ru-RU" sz="1800" b="0" i="0" u="none" strike="noStrike" cap="none" normalizeH="0" baseline="0">
                          <a:ln>
                            <a:noFill/>
                          </a:ln>
                          <a:solidFill>
                            <a:schemeClr val="tx1"/>
                          </a:solidFill>
                          <a:effectLst/>
                          <a:latin typeface="Arial" panose="020B0604020202020204" pitchFamily="34" charset="0"/>
                        </a:rPr>
                        <a:t>, </a:t>
                      </a:r>
                      <a:r>
                        <a:rPr kumimoji="0" lang="en-US" altLang="ru-RU" sz="1800" b="0" i="1" u="none" strike="noStrike" cap="none" normalizeH="0" baseline="0">
                          <a:ln>
                            <a:noFill/>
                          </a:ln>
                          <a:solidFill>
                            <a:schemeClr val="tx1"/>
                          </a:solidFill>
                          <a:effectLst/>
                          <a:latin typeface="Arial" panose="020B0604020202020204" pitchFamily="34" charset="0"/>
                        </a:rPr>
                        <a:t>T</a:t>
                      </a:r>
                      <a:r>
                        <a:rPr kumimoji="0" lang="en-US" altLang="ru-RU" sz="1800" b="0" i="0" u="none" strike="noStrike" cap="none" normalizeH="0" baseline="-25000">
                          <a:ln>
                            <a:noFill/>
                          </a:ln>
                          <a:solidFill>
                            <a:schemeClr val="tx1"/>
                          </a:solidFill>
                          <a:effectLst/>
                          <a:latin typeface="Arial" panose="020B0604020202020204" pitchFamily="34" charset="0"/>
                        </a:rPr>
                        <a:t>1/2</a:t>
                      </a:r>
                      <a:endParaRPr kumimoji="0" lang="ru-RU" altLang="ru-RU" sz="1800" b="0" i="0" u="none" strike="noStrike" cap="none" normalizeH="0" baseline="0">
                        <a:ln>
                          <a:noFill/>
                        </a:ln>
                        <a:solidFill>
                          <a:schemeClr val="tx1"/>
                        </a:solidFill>
                        <a:effectLst/>
                        <a:latin typeface="Arial" panose="020B0604020202020204" pitchFamily="34" charset="0"/>
                      </a:endParaRPr>
                    </a:p>
                  </a:txBody>
                  <a:tcPr marT="45701" marB="4570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1800" b="0" i="1" u="none" strike="noStrike" cap="none" normalizeH="0" baseline="0" dirty="0">
                          <a:ln>
                            <a:noFill/>
                          </a:ln>
                          <a:solidFill>
                            <a:schemeClr val="tx1"/>
                          </a:solidFill>
                          <a:effectLst/>
                          <a:latin typeface="Arial" panose="020B0604020202020204" pitchFamily="34" charset="0"/>
                        </a:rPr>
                        <a:t>A</a:t>
                      </a:r>
                      <a:r>
                        <a:rPr kumimoji="0" lang="en-US" altLang="ru-RU" sz="1800" b="0" i="0" u="none" strike="noStrike" cap="none" normalizeH="0" baseline="0" dirty="0">
                          <a:ln>
                            <a:noFill/>
                          </a:ln>
                          <a:solidFill>
                            <a:schemeClr val="tx1"/>
                          </a:solidFill>
                          <a:effectLst/>
                          <a:latin typeface="Arial" panose="020B0604020202020204" pitchFamily="34" charset="0"/>
                        </a:rPr>
                        <a:t>, </a:t>
                      </a:r>
                      <a:r>
                        <a:rPr kumimoji="0" lang="ru-RU" altLang="ru-RU" sz="1800" b="0" i="0" u="none" strike="noStrike" cap="none" normalizeH="0" baseline="0" dirty="0">
                          <a:ln>
                            <a:noFill/>
                          </a:ln>
                          <a:solidFill>
                            <a:schemeClr val="tx1"/>
                          </a:solidFill>
                          <a:effectLst/>
                          <a:latin typeface="Arial" panose="020B0604020202020204" pitchFamily="34" charset="0"/>
                        </a:rPr>
                        <a:t>доли</a:t>
                      </a:r>
                      <a:r>
                        <a:rPr kumimoji="0" lang="en-US" altLang="ru-RU"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r>
                        <a:rPr kumimoji="0" lang="en-US" altLang="ru-RU" sz="1800" b="0" i="1" u="none" strike="noStrike" cap="none" normalizeH="0" baseline="0" dirty="0">
                          <a:ln>
                            <a:noFill/>
                          </a:ln>
                          <a:solidFill>
                            <a:schemeClr val="tx1"/>
                          </a:solidFill>
                          <a:effectLst/>
                          <a:latin typeface="Arial" panose="020B0604020202020204" pitchFamily="34" charset="0"/>
                          <a:cs typeface="Arial" panose="020B0604020202020204" pitchFamily="34" charset="0"/>
                        </a:rPr>
                        <a:t>A</a:t>
                      </a:r>
                      <a:r>
                        <a:rPr kumimoji="0" lang="en-US" altLang="ru-RU" sz="1800" b="0" i="0" u="none" strike="noStrike" cap="none" normalizeH="0" baseline="-25000" dirty="0">
                          <a:ln>
                            <a:noFill/>
                          </a:ln>
                          <a:solidFill>
                            <a:schemeClr val="tx1"/>
                          </a:solidFill>
                          <a:effectLst/>
                          <a:latin typeface="Arial" panose="020B0604020202020204" pitchFamily="34" charset="0"/>
                          <a:cs typeface="Arial" panose="020B0604020202020204" pitchFamily="34" charset="0"/>
                        </a:rPr>
                        <a:t>0</a:t>
                      </a:r>
                      <a:endParaRPr kumimoji="0" lang="en-US" altLang="ru-RU"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01" marB="4570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5702">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1800" b="0" i="0" u="none" strike="noStrike" cap="none" normalizeH="0" baseline="0">
                          <a:ln>
                            <a:noFill/>
                          </a:ln>
                          <a:solidFill>
                            <a:schemeClr val="tx1"/>
                          </a:solidFill>
                          <a:effectLst/>
                          <a:latin typeface="Arial" panose="020B0604020202020204" pitchFamily="34" charset="0"/>
                        </a:rPr>
                        <a:t>1</a:t>
                      </a:r>
                      <a:endParaRPr kumimoji="0" lang="ru-RU" altLang="ru-RU" sz="1800" b="0" i="0" u="none" strike="noStrike" cap="none" normalizeH="0" baseline="0">
                        <a:ln>
                          <a:noFill/>
                        </a:ln>
                        <a:solidFill>
                          <a:schemeClr val="tx1"/>
                        </a:solidFill>
                        <a:effectLst/>
                        <a:latin typeface="Arial" panose="020B0604020202020204" pitchFamily="34" charset="0"/>
                      </a:endParaRPr>
                    </a:p>
                  </a:txBody>
                  <a:tcPr marT="45701" marB="4570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800" b="0" i="0" u="none" strike="noStrike" cap="none" normalizeH="0" baseline="0">
                          <a:ln>
                            <a:noFill/>
                          </a:ln>
                          <a:solidFill>
                            <a:schemeClr val="tx1"/>
                          </a:solidFill>
                          <a:effectLst/>
                          <a:latin typeface="Arial" panose="020B0604020202020204" pitchFamily="34" charset="0"/>
                        </a:rPr>
                        <a:t>1/2=0,5</a:t>
                      </a:r>
                    </a:p>
                  </a:txBody>
                  <a:tcPr marT="45701" marB="4570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5702">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1800" b="0" i="0" u="none" strike="noStrike" cap="none" normalizeH="0" baseline="0">
                          <a:ln>
                            <a:noFill/>
                          </a:ln>
                          <a:solidFill>
                            <a:schemeClr val="tx1"/>
                          </a:solidFill>
                          <a:effectLst/>
                          <a:latin typeface="Arial" panose="020B0604020202020204" pitchFamily="34" charset="0"/>
                        </a:rPr>
                        <a:t>2</a:t>
                      </a:r>
                      <a:endParaRPr kumimoji="0" lang="ru-RU" altLang="ru-RU" sz="1800" b="0" i="0" u="none" strike="noStrike" cap="none" normalizeH="0" baseline="0">
                        <a:ln>
                          <a:noFill/>
                        </a:ln>
                        <a:solidFill>
                          <a:schemeClr val="tx1"/>
                        </a:solidFill>
                        <a:effectLst/>
                        <a:latin typeface="Arial" panose="020B0604020202020204" pitchFamily="34" charset="0"/>
                      </a:endParaRPr>
                    </a:p>
                  </a:txBody>
                  <a:tcPr marT="45701" marB="4570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800" b="0" i="0" u="none" strike="noStrike" cap="none" normalizeH="0" baseline="0">
                          <a:ln>
                            <a:noFill/>
                          </a:ln>
                          <a:solidFill>
                            <a:schemeClr val="tx1"/>
                          </a:solidFill>
                          <a:effectLst/>
                          <a:latin typeface="Arial" panose="020B0604020202020204" pitchFamily="34" charset="0"/>
                        </a:rPr>
                        <a:t>1/4=0,25</a:t>
                      </a:r>
                    </a:p>
                  </a:txBody>
                  <a:tcPr marT="45701" marB="4570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5702">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1800" b="0" i="0" u="none" strike="noStrike" cap="none" normalizeH="0" baseline="0">
                          <a:ln>
                            <a:noFill/>
                          </a:ln>
                          <a:solidFill>
                            <a:schemeClr val="tx1"/>
                          </a:solidFill>
                          <a:effectLst/>
                          <a:latin typeface="Arial" panose="020B0604020202020204" pitchFamily="34" charset="0"/>
                        </a:rPr>
                        <a:t>3</a:t>
                      </a:r>
                      <a:endParaRPr kumimoji="0" lang="ru-RU" altLang="ru-RU" sz="1800" b="0" i="0" u="none" strike="noStrike" cap="none" normalizeH="0" baseline="0">
                        <a:ln>
                          <a:noFill/>
                        </a:ln>
                        <a:solidFill>
                          <a:schemeClr val="tx1"/>
                        </a:solidFill>
                        <a:effectLst/>
                        <a:latin typeface="Arial" panose="020B0604020202020204" pitchFamily="34" charset="0"/>
                      </a:endParaRPr>
                    </a:p>
                  </a:txBody>
                  <a:tcPr marT="45701" marB="4570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800" b="0" i="0" u="none" strike="noStrike" cap="none" normalizeH="0" baseline="0">
                          <a:ln>
                            <a:noFill/>
                          </a:ln>
                          <a:solidFill>
                            <a:schemeClr val="tx1"/>
                          </a:solidFill>
                          <a:effectLst/>
                          <a:latin typeface="Arial" panose="020B0604020202020204" pitchFamily="34" charset="0"/>
                        </a:rPr>
                        <a:t>1/8=0,125</a:t>
                      </a:r>
                    </a:p>
                  </a:txBody>
                  <a:tcPr marT="45701" marB="4570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5702">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1800" b="0" i="0" u="none" strike="noStrike" cap="none" normalizeH="0" baseline="0">
                          <a:ln>
                            <a:noFill/>
                          </a:ln>
                          <a:solidFill>
                            <a:schemeClr val="tx1"/>
                          </a:solidFill>
                          <a:effectLst/>
                          <a:latin typeface="Arial" panose="020B0604020202020204" pitchFamily="34" charset="0"/>
                        </a:rPr>
                        <a:t>4</a:t>
                      </a:r>
                      <a:endParaRPr kumimoji="0" lang="ru-RU" altLang="ru-RU" sz="1800" b="0" i="0" u="none" strike="noStrike" cap="none" normalizeH="0" baseline="0">
                        <a:ln>
                          <a:noFill/>
                        </a:ln>
                        <a:solidFill>
                          <a:schemeClr val="tx1"/>
                        </a:solidFill>
                        <a:effectLst/>
                        <a:latin typeface="Arial" panose="020B0604020202020204" pitchFamily="34" charset="0"/>
                      </a:endParaRPr>
                    </a:p>
                  </a:txBody>
                  <a:tcPr marT="45701" marB="4570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800" b="0" i="0" u="none" strike="noStrike" cap="none" normalizeH="0" baseline="0">
                          <a:ln>
                            <a:noFill/>
                          </a:ln>
                          <a:solidFill>
                            <a:schemeClr val="tx1"/>
                          </a:solidFill>
                          <a:effectLst/>
                          <a:latin typeface="Arial" panose="020B0604020202020204" pitchFamily="34" charset="0"/>
                        </a:rPr>
                        <a:t>1/16=0,0625</a:t>
                      </a:r>
                    </a:p>
                  </a:txBody>
                  <a:tcPr marT="45701" marB="4570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65702">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1800" b="0" i="0" u="none" strike="noStrike" cap="none" normalizeH="0" baseline="0">
                          <a:ln>
                            <a:noFill/>
                          </a:ln>
                          <a:solidFill>
                            <a:schemeClr val="tx1"/>
                          </a:solidFill>
                          <a:effectLst/>
                          <a:latin typeface="Arial" panose="020B0604020202020204" pitchFamily="34" charset="0"/>
                        </a:rPr>
                        <a:t>5</a:t>
                      </a:r>
                      <a:endParaRPr kumimoji="0" lang="ru-RU" altLang="ru-RU" sz="1800" b="0" i="0" u="none" strike="noStrike" cap="none" normalizeH="0" baseline="0">
                        <a:ln>
                          <a:noFill/>
                        </a:ln>
                        <a:solidFill>
                          <a:schemeClr val="tx1"/>
                        </a:solidFill>
                        <a:effectLst/>
                        <a:latin typeface="Arial" panose="020B0604020202020204" pitchFamily="34" charset="0"/>
                      </a:endParaRPr>
                    </a:p>
                  </a:txBody>
                  <a:tcPr marT="45701" marB="4570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800" b="0" i="0" u="none" strike="noStrike" cap="none" normalizeH="0" baseline="0">
                          <a:ln>
                            <a:noFill/>
                          </a:ln>
                          <a:solidFill>
                            <a:schemeClr val="tx1"/>
                          </a:solidFill>
                          <a:effectLst/>
                          <a:latin typeface="Arial" panose="020B0604020202020204" pitchFamily="34" charset="0"/>
                        </a:rPr>
                        <a:t>1/32=0,03125</a:t>
                      </a:r>
                    </a:p>
                  </a:txBody>
                  <a:tcPr marT="45701" marB="4570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65702">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1800" b="0" i="0" u="none" strike="noStrike" cap="none" normalizeH="0" baseline="0">
                          <a:ln>
                            <a:noFill/>
                          </a:ln>
                          <a:solidFill>
                            <a:schemeClr val="tx1"/>
                          </a:solidFill>
                          <a:effectLst/>
                          <a:latin typeface="Arial" panose="020B0604020202020204" pitchFamily="34" charset="0"/>
                        </a:rPr>
                        <a:t>6</a:t>
                      </a:r>
                      <a:endParaRPr kumimoji="0" lang="ru-RU" altLang="ru-RU" sz="1800" b="0" i="0" u="none" strike="noStrike" cap="none" normalizeH="0" baseline="0">
                        <a:ln>
                          <a:noFill/>
                        </a:ln>
                        <a:solidFill>
                          <a:schemeClr val="tx1"/>
                        </a:solidFill>
                        <a:effectLst/>
                        <a:latin typeface="Arial" panose="020B0604020202020204" pitchFamily="34" charset="0"/>
                      </a:endParaRPr>
                    </a:p>
                  </a:txBody>
                  <a:tcPr marT="45701" marB="4570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800" b="0" i="0" u="none" strike="noStrike" cap="none" normalizeH="0" baseline="0">
                          <a:ln>
                            <a:noFill/>
                          </a:ln>
                          <a:solidFill>
                            <a:schemeClr val="tx1"/>
                          </a:solidFill>
                          <a:effectLst/>
                          <a:latin typeface="Arial" panose="020B0604020202020204" pitchFamily="34" charset="0"/>
                        </a:rPr>
                        <a:t>1/64=0,015625</a:t>
                      </a:r>
                    </a:p>
                  </a:txBody>
                  <a:tcPr marT="45701" marB="4570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65702">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1800" b="0" i="0" u="none" strike="noStrike" cap="none" normalizeH="0" baseline="0">
                          <a:ln>
                            <a:noFill/>
                          </a:ln>
                          <a:solidFill>
                            <a:schemeClr val="tx1"/>
                          </a:solidFill>
                          <a:effectLst/>
                          <a:latin typeface="Arial" panose="020B0604020202020204" pitchFamily="34" charset="0"/>
                        </a:rPr>
                        <a:t>7</a:t>
                      </a:r>
                      <a:endParaRPr kumimoji="0" lang="ru-RU" altLang="ru-RU" sz="1800" b="0" i="0" u="none" strike="noStrike" cap="none" normalizeH="0" baseline="0">
                        <a:ln>
                          <a:noFill/>
                        </a:ln>
                        <a:solidFill>
                          <a:schemeClr val="tx1"/>
                        </a:solidFill>
                        <a:effectLst/>
                        <a:latin typeface="Arial" panose="020B0604020202020204" pitchFamily="34" charset="0"/>
                      </a:endParaRPr>
                    </a:p>
                  </a:txBody>
                  <a:tcPr marT="45701" marB="4570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800" b="0" i="0" u="none" strike="noStrike" cap="none" normalizeH="0" baseline="0">
                          <a:ln>
                            <a:noFill/>
                          </a:ln>
                          <a:solidFill>
                            <a:schemeClr val="tx1"/>
                          </a:solidFill>
                          <a:effectLst/>
                          <a:latin typeface="Arial" panose="020B0604020202020204" pitchFamily="34" charset="0"/>
                        </a:rPr>
                        <a:t>1/128=0,007813</a:t>
                      </a:r>
                    </a:p>
                  </a:txBody>
                  <a:tcPr marT="45701" marB="4570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65702">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1800" b="0" i="0" u="none" strike="noStrike" cap="none" normalizeH="0" baseline="0">
                          <a:ln>
                            <a:noFill/>
                          </a:ln>
                          <a:solidFill>
                            <a:schemeClr val="tx1"/>
                          </a:solidFill>
                          <a:effectLst/>
                          <a:latin typeface="Arial" panose="020B0604020202020204" pitchFamily="34" charset="0"/>
                        </a:rPr>
                        <a:t>8</a:t>
                      </a:r>
                      <a:endParaRPr kumimoji="0" lang="ru-RU" altLang="ru-RU" sz="1800" b="0" i="0" u="none" strike="noStrike" cap="none" normalizeH="0" baseline="0">
                        <a:ln>
                          <a:noFill/>
                        </a:ln>
                        <a:solidFill>
                          <a:schemeClr val="tx1"/>
                        </a:solidFill>
                        <a:effectLst/>
                        <a:latin typeface="Arial" panose="020B0604020202020204" pitchFamily="34" charset="0"/>
                      </a:endParaRPr>
                    </a:p>
                  </a:txBody>
                  <a:tcPr marT="45701" marB="4570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800" b="0" i="0" u="none" strike="noStrike" cap="none" normalizeH="0" baseline="0">
                          <a:ln>
                            <a:noFill/>
                          </a:ln>
                          <a:solidFill>
                            <a:schemeClr val="tx1"/>
                          </a:solidFill>
                          <a:effectLst/>
                          <a:latin typeface="Arial" panose="020B0604020202020204" pitchFamily="34" charset="0"/>
                        </a:rPr>
                        <a:t>1/256=0,003906</a:t>
                      </a:r>
                    </a:p>
                  </a:txBody>
                  <a:tcPr marT="45701" marB="4570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65702">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1800" b="0" i="0" u="none" strike="noStrike" cap="none" normalizeH="0" baseline="0">
                          <a:ln>
                            <a:noFill/>
                          </a:ln>
                          <a:solidFill>
                            <a:schemeClr val="tx1"/>
                          </a:solidFill>
                          <a:effectLst/>
                          <a:latin typeface="Arial" panose="020B0604020202020204" pitchFamily="34" charset="0"/>
                        </a:rPr>
                        <a:t>9</a:t>
                      </a:r>
                      <a:endParaRPr kumimoji="0" lang="ru-RU" altLang="ru-RU" sz="1800" b="0" i="0" u="none" strike="noStrike" cap="none" normalizeH="0" baseline="0">
                        <a:ln>
                          <a:noFill/>
                        </a:ln>
                        <a:solidFill>
                          <a:schemeClr val="tx1"/>
                        </a:solidFill>
                        <a:effectLst/>
                        <a:latin typeface="Arial" panose="020B0604020202020204" pitchFamily="34" charset="0"/>
                      </a:endParaRPr>
                    </a:p>
                  </a:txBody>
                  <a:tcPr marT="45701" marB="4570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800" b="0" i="0" u="none" strike="noStrike" cap="none" normalizeH="0" baseline="0">
                          <a:ln>
                            <a:noFill/>
                          </a:ln>
                          <a:solidFill>
                            <a:schemeClr val="tx1"/>
                          </a:solidFill>
                          <a:effectLst/>
                          <a:latin typeface="Arial" panose="020B0604020202020204" pitchFamily="34" charset="0"/>
                        </a:rPr>
                        <a:t>1/512=0,001953</a:t>
                      </a:r>
                    </a:p>
                  </a:txBody>
                  <a:tcPr marT="45701" marB="4570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65702">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1800" b="0" i="0" u="none" strike="noStrike" cap="none" normalizeH="0" baseline="0">
                          <a:ln>
                            <a:noFill/>
                          </a:ln>
                          <a:solidFill>
                            <a:schemeClr val="tx1"/>
                          </a:solidFill>
                          <a:effectLst/>
                          <a:latin typeface="Arial" panose="020B0604020202020204" pitchFamily="34" charset="0"/>
                        </a:rPr>
                        <a:t>10</a:t>
                      </a:r>
                      <a:endParaRPr kumimoji="0" lang="ru-RU" altLang="ru-RU" sz="1800" b="0" i="0" u="none" strike="noStrike" cap="none" normalizeH="0" baseline="0">
                        <a:ln>
                          <a:noFill/>
                        </a:ln>
                        <a:solidFill>
                          <a:schemeClr val="tx1"/>
                        </a:solidFill>
                        <a:effectLst/>
                        <a:latin typeface="Arial" panose="020B0604020202020204" pitchFamily="34" charset="0"/>
                      </a:endParaRPr>
                    </a:p>
                  </a:txBody>
                  <a:tcPr marT="45701" marB="4570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800" b="0" i="0" u="none" strike="noStrike" cap="none" normalizeH="0" baseline="0" dirty="0">
                          <a:ln>
                            <a:noFill/>
                          </a:ln>
                          <a:solidFill>
                            <a:schemeClr val="tx1"/>
                          </a:solidFill>
                          <a:effectLst/>
                          <a:latin typeface="Arial" panose="020B0604020202020204" pitchFamily="34" charset="0"/>
                        </a:rPr>
                        <a:t>1/1024=0,000977</a:t>
                      </a:r>
                    </a:p>
                  </a:txBody>
                  <a:tcPr marT="45701" marB="4570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graphicFrame>
        <p:nvGraphicFramePr>
          <p:cNvPr id="58409" name="Object 4">
            <a:extLst>
              <a:ext uri="{FF2B5EF4-FFF2-40B4-BE49-F238E27FC236}">
                <a16:creationId xmlns:a16="http://schemas.microsoft.com/office/drawing/2014/main" id="{C8BF5190-0DA3-4E86-9DF6-A3A1D792AEEB}"/>
              </a:ext>
            </a:extLst>
          </p:cNvPr>
          <p:cNvGraphicFramePr>
            <a:graphicFrameLocks noGrp="1" noChangeAspect="1"/>
          </p:cNvGraphicFramePr>
          <p:nvPr>
            <p:ph sz="quarter" idx="1"/>
          </p:nvPr>
        </p:nvGraphicFramePr>
        <p:xfrm>
          <a:off x="3200400" y="1219200"/>
          <a:ext cx="2857500" cy="1104900"/>
        </p:xfrm>
        <a:graphic>
          <a:graphicData uri="http://schemas.openxmlformats.org/presentationml/2006/ole">
            <mc:AlternateContent xmlns:mc="http://schemas.openxmlformats.org/markup-compatibility/2006">
              <mc:Choice xmlns:v="urn:schemas-microsoft-com:vml" Requires="v">
                <p:oleObj name="Формула" r:id="rId3" imgW="952087" imgH="368140" progId="Equation.3">
                  <p:embed/>
                </p:oleObj>
              </mc:Choice>
              <mc:Fallback>
                <p:oleObj name="Формула" r:id="rId3" imgW="952087" imgH="368140" progId="Equation.3">
                  <p:embed/>
                  <p:pic>
                    <p:nvPicPr>
                      <p:cNvPr id="58409" name="Object 4">
                        <a:extLst>
                          <a:ext uri="{FF2B5EF4-FFF2-40B4-BE49-F238E27FC236}">
                            <a16:creationId xmlns:a16="http://schemas.microsoft.com/office/drawing/2014/main" id="{C8BF5190-0DA3-4E86-9DF6-A3A1D792AE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1219200"/>
                        <a:ext cx="2857500" cy="1104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64588" name="Group 76">
            <a:extLst>
              <a:ext uri="{FF2B5EF4-FFF2-40B4-BE49-F238E27FC236}">
                <a16:creationId xmlns:a16="http://schemas.microsoft.com/office/drawing/2014/main" id="{88EA6612-EB5D-4CD7-BAD8-8CF9ACC5A700}"/>
              </a:ext>
            </a:extLst>
          </p:cNvPr>
          <p:cNvGrpSpPr>
            <a:grpSpLocks/>
          </p:cNvGrpSpPr>
          <p:nvPr/>
        </p:nvGrpSpPr>
        <p:grpSpPr bwMode="auto">
          <a:xfrm>
            <a:off x="152400" y="2286000"/>
            <a:ext cx="4419600" cy="4572000"/>
            <a:chOff x="96" y="1440"/>
            <a:chExt cx="2784" cy="2880"/>
          </a:xfrm>
        </p:grpSpPr>
        <p:pic>
          <p:nvPicPr>
            <p:cNvPr id="58423" name="Picture 53">
              <a:extLst>
                <a:ext uri="{FF2B5EF4-FFF2-40B4-BE49-F238E27FC236}">
                  <a16:creationId xmlns:a16="http://schemas.microsoft.com/office/drawing/2014/main" id="{0B59B784-A567-456C-ACAF-4E1716816CD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 y="1440"/>
              <a:ext cx="2784" cy="2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8424" name="Line 70">
              <a:extLst>
                <a:ext uri="{FF2B5EF4-FFF2-40B4-BE49-F238E27FC236}">
                  <a16:creationId xmlns:a16="http://schemas.microsoft.com/office/drawing/2014/main" id="{41F797BD-AF3F-446D-B499-3BA19EB2432A}"/>
                </a:ext>
              </a:extLst>
            </p:cNvPr>
            <p:cNvSpPr>
              <a:spLocks noChangeShapeType="1"/>
            </p:cNvSpPr>
            <p:nvPr/>
          </p:nvSpPr>
          <p:spPr bwMode="auto">
            <a:xfrm>
              <a:off x="468" y="2700"/>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58425" name="Line 71">
              <a:extLst>
                <a:ext uri="{FF2B5EF4-FFF2-40B4-BE49-F238E27FC236}">
                  <a16:creationId xmlns:a16="http://schemas.microsoft.com/office/drawing/2014/main" id="{245B1702-9EBE-419B-87FB-95172E1FBA5C}"/>
                </a:ext>
              </a:extLst>
            </p:cNvPr>
            <p:cNvSpPr>
              <a:spLocks noChangeShapeType="1"/>
            </p:cNvSpPr>
            <p:nvPr/>
          </p:nvSpPr>
          <p:spPr bwMode="auto">
            <a:xfrm>
              <a:off x="696" y="2694"/>
              <a:ext cx="0" cy="1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58426" name="Line 72">
              <a:extLst>
                <a:ext uri="{FF2B5EF4-FFF2-40B4-BE49-F238E27FC236}">
                  <a16:creationId xmlns:a16="http://schemas.microsoft.com/office/drawing/2014/main" id="{D20778A9-5B6A-449B-9A3C-BED58B89A1F5}"/>
                </a:ext>
              </a:extLst>
            </p:cNvPr>
            <p:cNvSpPr>
              <a:spLocks noChangeShapeType="1"/>
            </p:cNvSpPr>
            <p:nvPr/>
          </p:nvSpPr>
          <p:spPr bwMode="auto">
            <a:xfrm flipV="1">
              <a:off x="936" y="3282"/>
              <a:ext cx="0" cy="62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58427" name="Line 73">
              <a:extLst>
                <a:ext uri="{FF2B5EF4-FFF2-40B4-BE49-F238E27FC236}">
                  <a16:creationId xmlns:a16="http://schemas.microsoft.com/office/drawing/2014/main" id="{902891AB-4852-4E91-A8A3-EA022E140061}"/>
                </a:ext>
              </a:extLst>
            </p:cNvPr>
            <p:cNvSpPr>
              <a:spLocks noChangeShapeType="1"/>
            </p:cNvSpPr>
            <p:nvPr/>
          </p:nvSpPr>
          <p:spPr bwMode="auto">
            <a:xfrm flipH="1">
              <a:off x="450" y="3282"/>
              <a:ext cx="48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58428" name="Line 74">
              <a:extLst>
                <a:ext uri="{FF2B5EF4-FFF2-40B4-BE49-F238E27FC236}">
                  <a16:creationId xmlns:a16="http://schemas.microsoft.com/office/drawing/2014/main" id="{A1F74BC7-E0AA-4B5D-933C-9D8DB43CB508}"/>
                </a:ext>
              </a:extLst>
            </p:cNvPr>
            <p:cNvSpPr>
              <a:spLocks noChangeShapeType="1"/>
            </p:cNvSpPr>
            <p:nvPr/>
          </p:nvSpPr>
          <p:spPr bwMode="auto">
            <a:xfrm flipV="1">
              <a:off x="1632" y="3798"/>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58429" name="Line 75">
              <a:extLst>
                <a:ext uri="{FF2B5EF4-FFF2-40B4-BE49-F238E27FC236}">
                  <a16:creationId xmlns:a16="http://schemas.microsoft.com/office/drawing/2014/main" id="{60194D4D-6240-4437-A354-30428E0407F3}"/>
                </a:ext>
              </a:extLst>
            </p:cNvPr>
            <p:cNvSpPr>
              <a:spLocks noChangeShapeType="1"/>
            </p:cNvSpPr>
            <p:nvPr/>
          </p:nvSpPr>
          <p:spPr bwMode="auto">
            <a:xfrm flipH="1">
              <a:off x="474" y="3792"/>
              <a:ext cx="115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pSp>
      <p:grpSp>
        <p:nvGrpSpPr>
          <p:cNvPr id="64601" name="Group 89">
            <a:extLst>
              <a:ext uri="{FF2B5EF4-FFF2-40B4-BE49-F238E27FC236}">
                <a16:creationId xmlns:a16="http://schemas.microsoft.com/office/drawing/2014/main" id="{ED9AD011-80D9-41AA-805A-3A0C699E2133}"/>
              </a:ext>
            </a:extLst>
          </p:cNvPr>
          <p:cNvGrpSpPr>
            <a:grpSpLocks/>
          </p:cNvGrpSpPr>
          <p:nvPr/>
        </p:nvGrpSpPr>
        <p:grpSpPr bwMode="auto">
          <a:xfrm>
            <a:off x="0" y="2286000"/>
            <a:ext cx="4572000" cy="4572000"/>
            <a:chOff x="0" y="1440"/>
            <a:chExt cx="2880" cy="2880"/>
          </a:xfrm>
        </p:grpSpPr>
        <p:pic>
          <p:nvPicPr>
            <p:cNvPr id="58412" name="Picture 54">
              <a:extLst>
                <a:ext uri="{FF2B5EF4-FFF2-40B4-BE49-F238E27FC236}">
                  <a16:creationId xmlns:a16="http://schemas.microsoft.com/office/drawing/2014/main" id="{581FB136-0078-48A9-A6AC-D88B137FF17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440"/>
              <a:ext cx="2880" cy="2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8413" name="Line 79">
              <a:extLst>
                <a:ext uri="{FF2B5EF4-FFF2-40B4-BE49-F238E27FC236}">
                  <a16:creationId xmlns:a16="http://schemas.microsoft.com/office/drawing/2014/main" id="{8226D70A-9325-420E-8EE2-6F40DE56C482}"/>
                </a:ext>
              </a:extLst>
            </p:cNvPr>
            <p:cNvSpPr>
              <a:spLocks noChangeShapeType="1"/>
            </p:cNvSpPr>
            <p:nvPr/>
          </p:nvSpPr>
          <p:spPr bwMode="auto">
            <a:xfrm flipV="1">
              <a:off x="696" y="1758"/>
              <a:ext cx="0" cy="21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58414" name="Line 80">
              <a:extLst>
                <a:ext uri="{FF2B5EF4-FFF2-40B4-BE49-F238E27FC236}">
                  <a16:creationId xmlns:a16="http://schemas.microsoft.com/office/drawing/2014/main" id="{E9CCE01A-8C1A-496A-8BC0-4975156DD410}"/>
                </a:ext>
              </a:extLst>
            </p:cNvPr>
            <p:cNvSpPr>
              <a:spLocks noChangeShapeType="1"/>
            </p:cNvSpPr>
            <p:nvPr/>
          </p:nvSpPr>
          <p:spPr bwMode="auto">
            <a:xfrm>
              <a:off x="456" y="1764"/>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58415" name="Line 81">
              <a:extLst>
                <a:ext uri="{FF2B5EF4-FFF2-40B4-BE49-F238E27FC236}">
                  <a16:creationId xmlns:a16="http://schemas.microsoft.com/office/drawing/2014/main" id="{91766432-80C7-4A2B-9545-97593122C6F0}"/>
                </a:ext>
              </a:extLst>
            </p:cNvPr>
            <p:cNvSpPr>
              <a:spLocks noChangeShapeType="1"/>
            </p:cNvSpPr>
            <p:nvPr/>
          </p:nvSpPr>
          <p:spPr bwMode="auto">
            <a:xfrm flipV="1">
              <a:off x="942" y="2004"/>
              <a:ext cx="0" cy="18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58416" name="Line 82">
              <a:extLst>
                <a:ext uri="{FF2B5EF4-FFF2-40B4-BE49-F238E27FC236}">
                  <a16:creationId xmlns:a16="http://schemas.microsoft.com/office/drawing/2014/main" id="{CC1716C5-7221-4BDF-BDE8-62AFF9714A65}"/>
                </a:ext>
              </a:extLst>
            </p:cNvPr>
            <p:cNvSpPr>
              <a:spLocks noChangeShapeType="1"/>
            </p:cNvSpPr>
            <p:nvPr/>
          </p:nvSpPr>
          <p:spPr bwMode="auto">
            <a:xfrm flipH="1">
              <a:off x="462" y="1998"/>
              <a:ext cx="48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58417" name="Line 83">
              <a:extLst>
                <a:ext uri="{FF2B5EF4-FFF2-40B4-BE49-F238E27FC236}">
                  <a16:creationId xmlns:a16="http://schemas.microsoft.com/office/drawing/2014/main" id="{EA6BC2D9-3434-4502-A303-0CE2B235F3BC}"/>
                </a:ext>
              </a:extLst>
            </p:cNvPr>
            <p:cNvSpPr>
              <a:spLocks noChangeShapeType="1"/>
            </p:cNvSpPr>
            <p:nvPr/>
          </p:nvSpPr>
          <p:spPr bwMode="auto">
            <a:xfrm flipV="1">
              <a:off x="1632" y="2694"/>
              <a:ext cx="0" cy="1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58418" name="Line 84">
              <a:extLst>
                <a:ext uri="{FF2B5EF4-FFF2-40B4-BE49-F238E27FC236}">
                  <a16:creationId xmlns:a16="http://schemas.microsoft.com/office/drawing/2014/main" id="{71A50C9A-8439-4991-83FF-A891607E9110}"/>
                </a:ext>
              </a:extLst>
            </p:cNvPr>
            <p:cNvSpPr>
              <a:spLocks noChangeShapeType="1"/>
            </p:cNvSpPr>
            <p:nvPr/>
          </p:nvSpPr>
          <p:spPr bwMode="auto">
            <a:xfrm flipH="1">
              <a:off x="474" y="2694"/>
              <a:ext cx="115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58419" name="Line 85">
              <a:extLst>
                <a:ext uri="{FF2B5EF4-FFF2-40B4-BE49-F238E27FC236}">
                  <a16:creationId xmlns:a16="http://schemas.microsoft.com/office/drawing/2014/main" id="{4BFB6C4C-8EF5-4008-BCCF-4252EAA6EC6D}"/>
                </a:ext>
              </a:extLst>
            </p:cNvPr>
            <p:cNvSpPr>
              <a:spLocks noChangeShapeType="1"/>
            </p:cNvSpPr>
            <p:nvPr/>
          </p:nvSpPr>
          <p:spPr bwMode="auto">
            <a:xfrm flipV="1">
              <a:off x="2100" y="3162"/>
              <a:ext cx="0" cy="72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58420" name="Line 86">
              <a:extLst>
                <a:ext uri="{FF2B5EF4-FFF2-40B4-BE49-F238E27FC236}">
                  <a16:creationId xmlns:a16="http://schemas.microsoft.com/office/drawing/2014/main" id="{BCA5B761-60FD-4794-B545-787A7E735BE5}"/>
                </a:ext>
              </a:extLst>
            </p:cNvPr>
            <p:cNvSpPr>
              <a:spLocks noChangeShapeType="1"/>
            </p:cNvSpPr>
            <p:nvPr/>
          </p:nvSpPr>
          <p:spPr bwMode="auto">
            <a:xfrm flipH="1">
              <a:off x="462" y="3162"/>
              <a:ext cx="16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58421" name="Line 87">
              <a:extLst>
                <a:ext uri="{FF2B5EF4-FFF2-40B4-BE49-F238E27FC236}">
                  <a16:creationId xmlns:a16="http://schemas.microsoft.com/office/drawing/2014/main" id="{98FF4DCF-9F4B-4AF4-87DE-C2C76ECC05B5}"/>
                </a:ext>
              </a:extLst>
            </p:cNvPr>
            <p:cNvSpPr>
              <a:spLocks noChangeShapeType="1"/>
            </p:cNvSpPr>
            <p:nvPr/>
          </p:nvSpPr>
          <p:spPr bwMode="auto">
            <a:xfrm flipV="1">
              <a:off x="2796" y="3852"/>
              <a:ext cx="0"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58422" name="Line 88">
              <a:extLst>
                <a:ext uri="{FF2B5EF4-FFF2-40B4-BE49-F238E27FC236}">
                  <a16:creationId xmlns:a16="http://schemas.microsoft.com/office/drawing/2014/main" id="{03980255-0B27-41E2-9553-8989BE8D2B35}"/>
                </a:ext>
              </a:extLst>
            </p:cNvPr>
            <p:cNvSpPr>
              <a:spLocks noChangeShapeType="1"/>
            </p:cNvSpPr>
            <p:nvPr/>
          </p:nvSpPr>
          <p:spPr bwMode="auto">
            <a:xfrm flipH="1">
              <a:off x="444" y="3852"/>
              <a:ext cx="235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64588"/>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646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1A5B9C80-B921-4974-99FF-AF762BDE59F3}"/>
              </a:ext>
            </a:extLst>
          </p:cNvPr>
          <p:cNvSpPr>
            <a:spLocks noGrp="1" noChangeArrowheads="1"/>
          </p:cNvSpPr>
          <p:nvPr>
            <p:ph type="title" sz="quarter"/>
          </p:nvPr>
        </p:nvSpPr>
        <p:spPr/>
        <p:txBody>
          <a:bodyPr/>
          <a:lstStyle/>
          <a:p>
            <a:pPr eaLnBrk="1" hangingPunct="1"/>
            <a:r>
              <a:rPr lang="ru-RU" altLang="ru-RU" sz="3200"/>
              <a:t>Накопление дочерних продуктов распада</a:t>
            </a:r>
          </a:p>
        </p:txBody>
      </p:sp>
      <p:graphicFrame>
        <p:nvGraphicFramePr>
          <p:cNvPr id="60419" name="Object 3">
            <a:extLst>
              <a:ext uri="{FF2B5EF4-FFF2-40B4-BE49-F238E27FC236}">
                <a16:creationId xmlns:a16="http://schemas.microsoft.com/office/drawing/2014/main" id="{5A532A43-2CC7-41B2-8F7F-19C5A88F3BBC}"/>
              </a:ext>
            </a:extLst>
          </p:cNvPr>
          <p:cNvGraphicFramePr>
            <a:graphicFrameLocks noGrp="1" noChangeAspect="1"/>
          </p:cNvGraphicFramePr>
          <p:nvPr>
            <p:ph sz="quarter" idx="1"/>
          </p:nvPr>
        </p:nvGraphicFramePr>
        <p:xfrm>
          <a:off x="2895600" y="1600200"/>
          <a:ext cx="3351213" cy="685800"/>
        </p:xfrm>
        <a:graphic>
          <a:graphicData uri="http://schemas.openxmlformats.org/presentationml/2006/ole">
            <mc:AlternateContent xmlns:mc="http://schemas.openxmlformats.org/markup-compatibility/2006">
              <mc:Choice xmlns:v="urn:schemas-microsoft-com:vml" Requires="v">
                <p:oleObj name="Формула" r:id="rId3" imgW="1117600" imgH="228600" progId="Equation.3">
                  <p:embed/>
                </p:oleObj>
              </mc:Choice>
              <mc:Fallback>
                <p:oleObj name="Формула" r:id="rId3" imgW="1117600" imgH="228600" progId="Equation.3">
                  <p:embed/>
                  <p:pic>
                    <p:nvPicPr>
                      <p:cNvPr id="60419" name="Object 3">
                        <a:extLst>
                          <a:ext uri="{FF2B5EF4-FFF2-40B4-BE49-F238E27FC236}">
                            <a16:creationId xmlns:a16="http://schemas.microsoft.com/office/drawing/2014/main" id="{5A532A43-2CC7-41B2-8F7F-19C5A88F3B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1600200"/>
                        <a:ext cx="3351213"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0420" name="Object 4">
            <a:extLst>
              <a:ext uri="{FF2B5EF4-FFF2-40B4-BE49-F238E27FC236}">
                <a16:creationId xmlns:a16="http://schemas.microsoft.com/office/drawing/2014/main" id="{31358EA4-C62A-4C01-8C25-3460FF214DB9}"/>
              </a:ext>
            </a:extLst>
          </p:cNvPr>
          <p:cNvGraphicFramePr>
            <a:graphicFrameLocks noGrp="1" noChangeAspect="1"/>
          </p:cNvGraphicFramePr>
          <p:nvPr>
            <p:ph sz="quarter" idx="2"/>
          </p:nvPr>
        </p:nvGraphicFramePr>
        <p:xfrm>
          <a:off x="304800" y="2667000"/>
          <a:ext cx="8607425" cy="723900"/>
        </p:xfrm>
        <a:graphic>
          <a:graphicData uri="http://schemas.openxmlformats.org/presentationml/2006/ole">
            <mc:AlternateContent xmlns:mc="http://schemas.openxmlformats.org/markup-compatibility/2006">
              <mc:Choice xmlns:v="urn:schemas-microsoft-com:vml" Requires="v">
                <p:oleObj name="Формула" r:id="rId5" imgW="2870200" imgH="241300" progId="Equation.3">
                  <p:embed/>
                </p:oleObj>
              </mc:Choice>
              <mc:Fallback>
                <p:oleObj name="Формула" r:id="rId5" imgW="2870200" imgH="241300" progId="Equation.3">
                  <p:embed/>
                  <p:pic>
                    <p:nvPicPr>
                      <p:cNvPr id="60420" name="Object 4">
                        <a:extLst>
                          <a:ext uri="{FF2B5EF4-FFF2-40B4-BE49-F238E27FC236}">
                            <a16:creationId xmlns:a16="http://schemas.microsoft.com/office/drawing/2014/main" id="{31358EA4-C62A-4C01-8C25-3460FF214DB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2667000"/>
                        <a:ext cx="8607425" cy="723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0421" name="Line 6">
            <a:extLst>
              <a:ext uri="{FF2B5EF4-FFF2-40B4-BE49-F238E27FC236}">
                <a16:creationId xmlns:a16="http://schemas.microsoft.com/office/drawing/2014/main" id="{3A1F76FB-D24B-4358-8F3A-339AF052E46C}"/>
              </a:ext>
            </a:extLst>
          </p:cNvPr>
          <p:cNvSpPr>
            <a:spLocks noChangeShapeType="1"/>
          </p:cNvSpPr>
          <p:nvPr/>
        </p:nvSpPr>
        <p:spPr bwMode="auto">
          <a:xfrm>
            <a:off x="0" y="3810000"/>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aphicFrame>
        <p:nvGraphicFramePr>
          <p:cNvPr id="60422" name="Object 11">
            <a:extLst>
              <a:ext uri="{FF2B5EF4-FFF2-40B4-BE49-F238E27FC236}">
                <a16:creationId xmlns:a16="http://schemas.microsoft.com/office/drawing/2014/main" id="{71E250BF-3C62-4B68-8838-59C58107DC59}"/>
              </a:ext>
            </a:extLst>
          </p:cNvPr>
          <p:cNvGraphicFramePr>
            <a:graphicFrameLocks noGrp="1" noChangeAspect="1"/>
          </p:cNvGraphicFramePr>
          <p:nvPr>
            <p:ph sz="quarter" idx="3"/>
          </p:nvPr>
        </p:nvGraphicFramePr>
        <p:xfrm>
          <a:off x="2057400" y="4648200"/>
          <a:ext cx="1409700" cy="1208088"/>
        </p:xfrm>
        <a:graphic>
          <a:graphicData uri="http://schemas.openxmlformats.org/presentationml/2006/ole">
            <mc:AlternateContent xmlns:mc="http://schemas.openxmlformats.org/markup-compatibility/2006">
              <mc:Choice xmlns:v="urn:schemas-microsoft-com:vml" Requires="v">
                <p:oleObj name="Формула" r:id="rId7" imgW="444307" imgH="380835" progId="Equation.3">
                  <p:embed/>
                </p:oleObj>
              </mc:Choice>
              <mc:Fallback>
                <p:oleObj name="Формула" r:id="rId7" imgW="444307" imgH="380835" progId="Equation.3">
                  <p:embed/>
                  <p:pic>
                    <p:nvPicPr>
                      <p:cNvPr id="60422" name="Object 11">
                        <a:extLst>
                          <a:ext uri="{FF2B5EF4-FFF2-40B4-BE49-F238E27FC236}">
                            <a16:creationId xmlns:a16="http://schemas.microsoft.com/office/drawing/2014/main" id="{71E250BF-3C62-4B68-8838-59C58107DC5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57400" y="4648200"/>
                        <a:ext cx="1409700" cy="1208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0423" name="Object 12">
            <a:extLst>
              <a:ext uri="{FF2B5EF4-FFF2-40B4-BE49-F238E27FC236}">
                <a16:creationId xmlns:a16="http://schemas.microsoft.com/office/drawing/2014/main" id="{DDA6A039-9A00-4721-BD7A-01952A97913A}"/>
              </a:ext>
            </a:extLst>
          </p:cNvPr>
          <p:cNvGraphicFramePr>
            <a:graphicFrameLocks noGrp="1" noChangeAspect="1"/>
          </p:cNvGraphicFramePr>
          <p:nvPr>
            <p:ph sz="quarter" idx="4"/>
          </p:nvPr>
        </p:nvGraphicFramePr>
        <p:xfrm>
          <a:off x="4914900" y="4953000"/>
          <a:ext cx="2217738" cy="604838"/>
        </p:xfrm>
        <a:graphic>
          <a:graphicData uri="http://schemas.openxmlformats.org/presentationml/2006/ole">
            <mc:AlternateContent xmlns:mc="http://schemas.openxmlformats.org/markup-compatibility/2006">
              <mc:Choice xmlns:v="urn:schemas-microsoft-com:vml" Requires="v">
                <p:oleObj name="Формула" r:id="rId9" imgW="698500" imgH="190500" progId="Equation.3">
                  <p:embed/>
                </p:oleObj>
              </mc:Choice>
              <mc:Fallback>
                <p:oleObj name="Формула" r:id="rId9" imgW="698500" imgH="190500" progId="Equation.3">
                  <p:embed/>
                  <p:pic>
                    <p:nvPicPr>
                      <p:cNvPr id="60423" name="Object 12">
                        <a:extLst>
                          <a:ext uri="{FF2B5EF4-FFF2-40B4-BE49-F238E27FC236}">
                            <a16:creationId xmlns:a16="http://schemas.microsoft.com/office/drawing/2014/main" id="{DDA6A039-9A00-4721-BD7A-01952A97913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14900" y="4953000"/>
                        <a:ext cx="2217738" cy="604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2746016A-632F-4A63-B4F0-28038F4EB7D1}"/>
              </a:ext>
            </a:extLst>
          </p:cNvPr>
          <p:cNvSpPr>
            <a:spLocks noGrp="1" noChangeArrowheads="1"/>
          </p:cNvSpPr>
          <p:nvPr>
            <p:ph type="title" sz="quarter"/>
          </p:nvPr>
        </p:nvSpPr>
        <p:spPr/>
        <p:txBody>
          <a:bodyPr/>
          <a:lstStyle/>
          <a:p>
            <a:pPr eaLnBrk="1" hangingPunct="1"/>
            <a:r>
              <a:rPr lang="ru-RU" altLang="ru-RU" sz="3200"/>
              <a:t>Накопление дочерних продуктов распада</a:t>
            </a:r>
          </a:p>
        </p:txBody>
      </p:sp>
      <p:graphicFrame>
        <p:nvGraphicFramePr>
          <p:cNvPr id="62467" name="Object 4">
            <a:extLst>
              <a:ext uri="{FF2B5EF4-FFF2-40B4-BE49-F238E27FC236}">
                <a16:creationId xmlns:a16="http://schemas.microsoft.com/office/drawing/2014/main" id="{CC04ABC0-CDEC-4ECE-8387-DEA53E77B834}"/>
              </a:ext>
            </a:extLst>
          </p:cNvPr>
          <p:cNvGraphicFramePr>
            <a:graphicFrameLocks noGrp="1" noChangeAspect="1"/>
          </p:cNvGraphicFramePr>
          <p:nvPr>
            <p:ph sz="quarter" idx="1"/>
          </p:nvPr>
        </p:nvGraphicFramePr>
        <p:xfrm>
          <a:off x="1828800" y="1296988"/>
          <a:ext cx="5408613" cy="685800"/>
        </p:xfrm>
        <a:graphic>
          <a:graphicData uri="http://schemas.openxmlformats.org/presentationml/2006/ole">
            <mc:AlternateContent xmlns:mc="http://schemas.openxmlformats.org/markup-compatibility/2006">
              <mc:Choice xmlns:v="urn:schemas-microsoft-com:vml" Requires="v">
                <p:oleObj name="Формула" r:id="rId3" imgW="1803400" imgH="228600" progId="Equation.3">
                  <p:embed/>
                </p:oleObj>
              </mc:Choice>
              <mc:Fallback>
                <p:oleObj name="Формула" r:id="rId3" imgW="1803400" imgH="228600" progId="Equation.3">
                  <p:embed/>
                  <p:pic>
                    <p:nvPicPr>
                      <p:cNvPr id="62467" name="Object 4">
                        <a:extLst>
                          <a:ext uri="{FF2B5EF4-FFF2-40B4-BE49-F238E27FC236}">
                            <a16:creationId xmlns:a16="http://schemas.microsoft.com/office/drawing/2014/main" id="{CC04ABC0-CDEC-4ECE-8387-DEA53E77B8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1296988"/>
                        <a:ext cx="5408613"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8616" name="Object 8">
            <a:extLst>
              <a:ext uri="{FF2B5EF4-FFF2-40B4-BE49-F238E27FC236}">
                <a16:creationId xmlns:a16="http://schemas.microsoft.com/office/drawing/2014/main" id="{C74F03BB-66A8-4613-9428-76D0C77666B7}"/>
              </a:ext>
            </a:extLst>
          </p:cNvPr>
          <p:cNvGraphicFramePr>
            <a:graphicFrameLocks noGrp="1" noChangeAspect="1"/>
          </p:cNvGraphicFramePr>
          <p:nvPr>
            <p:ph sz="quarter" idx="2"/>
          </p:nvPr>
        </p:nvGraphicFramePr>
        <p:xfrm>
          <a:off x="0" y="1982788"/>
          <a:ext cx="3579813" cy="1179512"/>
        </p:xfrm>
        <a:graphic>
          <a:graphicData uri="http://schemas.openxmlformats.org/presentationml/2006/ole">
            <mc:AlternateContent xmlns:mc="http://schemas.openxmlformats.org/markup-compatibility/2006">
              <mc:Choice xmlns:v="urn:schemas-microsoft-com:vml" Requires="v">
                <p:oleObj name="Формула" r:id="rId5" imgW="1193800" imgH="393700" progId="Equation.3">
                  <p:embed/>
                </p:oleObj>
              </mc:Choice>
              <mc:Fallback>
                <p:oleObj name="Формула" r:id="rId5" imgW="1193800" imgH="393700" progId="Equation.3">
                  <p:embed/>
                  <p:pic>
                    <p:nvPicPr>
                      <p:cNvPr id="68616" name="Object 8">
                        <a:extLst>
                          <a:ext uri="{FF2B5EF4-FFF2-40B4-BE49-F238E27FC236}">
                            <a16:creationId xmlns:a16="http://schemas.microsoft.com/office/drawing/2014/main" id="{C74F03BB-66A8-4613-9428-76D0C77666B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982788"/>
                        <a:ext cx="3579813" cy="1179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8618" name="Object 10">
            <a:extLst>
              <a:ext uri="{FF2B5EF4-FFF2-40B4-BE49-F238E27FC236}">
                <a16:creationId xmlns:a16="http://schemas.microsoft.com/office/drawing/2014/main" id="{E7494416-CEBD-4734-8BD9-0266CF42144B}"/>
              </a:ext>
            </a:extLst>
          </p:cNvPr>
          <p:cNvGraphicFramePr>
            <a:graphicFrameLocks noGrp="1" noChangeAspect="1"/>
          </p:cNvGraphicFramePr>
          <p:nvPr>
            <p:ph sz="quarter" idx="3"/>
          </p:nvPr>
        </p:nvGraphicFramePr>
        <p:xfrm>
          <a:off x="4232275" y="1982788"/>
          <a:ext cx="4911725" cy="1104900"/>
        </p:xfrm>
        <a:graphic>
          <a:graphicData uri="http://schemas.openxmlformats.org/presentationml/2006/ole">
            <mc:AlternateContent xmlns:mc="http://schemas.openxmlformats.org/markup-compatibility/2006">
              <mc:Choice xmlns:v="urn:schemas-microsoft-com:vml" Requires="v">
                <p:oleObj name="Формула" r:id="rId7" imgW="1638300" imgH="368300" progId="Equation.3">
                  <p:embed/>
                </p:oleObj>
              </mc:Choice>
              <mc:Fallback>
                <p:oleObj name="Формула" r:id="rId7" imgW="1638300" imgH="368300" progId="Equation.3">
                  <p:embed/>
                  <p:pic>
                    <p:nvPicPr>
                      <p:cNvPr id="68618" name="Object 10">
                        <a:extLst>
                          <a:ext uri="{FF2B5EF4-FFF2-40B4-BE49-F238E27FC236}">
                            <a16:creationId xmlns:a16="http://schemas.microsoft.com/office/drawing/2014/main" id="{E7494416-CEBD-4734-8BD9-0266CF42144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32275" y="1982788"/>
                        <a:ext cx="4911725" cy="1104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8620" name="Object 12">
            <a:extLst>
              <a:ext uri="{FF2B5EF4-FFF2-40B4-BE49-F238E27FC236}">
                <a16:creationId xmlns:a16="http://schemas.microsoft.com/office/drawing/2014/main" id="{3F209846-C634-42EA-A2ED-6B54AE5CA3A7}"/>
              </a:ext>
            </a:extLst>
          </p:cNvPr>
          <p:cNvGraphicFramePr>
            <a:graphicFrameLocks noGrp="1" noChangeAspect="1"/>
          </p:cNvGraphicFramePr>
          <p:nvPr>
            <p:ph sz="quarter" idx="4"/>
          </p:nvPr>
        </p:nvGraphicFramePr>
        <p:xfrm>
          <a:off x="2133600" y="3082925"/>
          <a:ext cx="4875213" cy="1150938"/>
        </p:xfrm>
        <a:graphic>
          <a:graphicData uri="http://schemas.openxmlformats.org/presentationml/2006/ole">
            <mc:AlternateContent xmlns:mc="http://schemas.openxmlformats.org/markup-compatibility/2006">
              <mc:Choice xmlns:v="urn:schemas-microsoft-com:vml" Requires="v">
                <p:oleObj name="Формула" r:id="rId9" imgW="1612900" imgH="381000" progId="Equation.3">
                  <p:embed/>
                </p:oleObj>
              </mc:Choice>
              <mc:Fallback>
                <p:oleObj name="Формула" r:id="rId9" imgW="1612900" imgH="381000" progId="Equation.3">
                  <p:embed/>
                  <p:pic>
                    <p:nvPicPr>
                      <p:cNvPr id="68620" name="Object 12">
                        <a:extLst>
                          <a:ext uri="{FF2B5EF4-FFF2-40B4-BE49-F238E27FC236}">
                            <a16:creationId xmlns:a16="http://schemas.microsoft.com/office/drawing/2014/main" id="{3F209846-C634-42EA-A2ED-6B54AE5CA3A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33600" y="3082925"/>
                        <a:ext cx="4875213" cy="1150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8622" name="Object 14">
            <a:extLst>
              <a:ext uri="{FF2B5EF4-FFF2-40B4-BE49-F238E27FC236}">
                <a16:creationId xmlns:a16="http://schemas.microsoft.com/office/drawing/2014/main" id="{E0E82EBB-C78A-4AE6-B2F4-4F160DA9185E}"/>
              </a:ext>
            </a:extLst>
          </p:cNvPr>
          <p:cNvGraphicFramePr>
            <a:graphicFrameLocks noChangeAspect="1"/>
          </p:cNvGraphicFramePr>
          <p:nvPr/>
        </p:nvGraphicFramePr>
        <p:xfrm>
          <a:off x="1638300" y="4383088"/>
          <a:ext cx="6016625" cy="1141412"/>
        </p:xfrm>
        <a:graphic>
          <a:graphicData uri="http://schemas.openxmlformats.org/presentationml/2006/ole">
            <mc:AlternateContent xmlns:mc="http://schemas.openxmlformats.org/markup-compatibility/2006">
              <mc:Choice xmlns:v="urn:schemas-microsoft-com:vml" Requires="v">
                <p:oleObj name="Формула" r:id="rId11" imgW="2006600" imgH="381000" progId="Equation.3">
                  <p:embed/>
                </p:oleObj>
              </mc:Choice>
              <mc:Fallback>
                <p:oleObj name="Формула" r:id="rId11" imgW="2006600" imgH="381000" progId="Equation.3">
                  <p:embed/>
                  <p:pic>
                    <p:nvPicPr>
                      <p:cNvPr id="68622" name="Object 14">
                        <a:extLst>
                          <a:ext uri="{FF2B5EF4-FFF2-40B4-BE49-F238E27FC236}">
                            <a16:creationId xmlns:a16="http://schemas.microsoft.com/office/drawing/2014/main" id="{E0E82EBB-C78A-4AE6-B2F4-4F160DA9185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38300" y="4383088"/>
                        <a:ext cx="6016625"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8623" name="Object 15">
            <a:extLst>
              <a:ext uri="{FF2B5EF4-FFF2-40B4-BE49-F238E27FC236}">
                <a16:creationId xmlns:a16="http://schemas.microsoft.com/office/drawing/2014/main" id="{DA32E295-68B0-477C-A10F-5835D393160C}"/>
              </a:ext>
            </a:extLst>
          </p:cNvPr>
          <p:cNvGraphicFramePr>
            <a:graphicFrameLocks noChangeAspect="1"/>
          </p:cNvGraphicFramePr>
          <p:nvPr/>
        </p:nvGraphicFramePr>
        <p:xfrm>
          <a:off x="2343150" y="5678488"/>
          <a:ext cx="4721225" cy="1141412"/>
        </p:xfrm>
        <a:graphic>
          <a:graphicData uri="http://schemas.openxmlformats.org/presentationml/2006/ole">
            <mc:AlternateContent xmlns:mc="http://schemas.openxmlformats.org/markup-compatibility/2006">
              <mc:Choice xmlns:v="urn:schemas-microsoft-com:vml" Requires="v">
                <p:oleObj name="Формула" r:id="rId13" imgW="1574800" imgH="381000" progId="Equation.3">
                  <p:embed/>
                </p:oleObj>
              </mc:Choice>
              <mc:Fallback>
                <p:oleObj name="Формула" r:id="rId13" imgW="1574800" imgH="381000" progId="Equation.3">
                  <p:embed/>
                  <p:pic>
                    <p:nvPicPr>
                      <p:cNvPr id="68623" name="Object 15">
                        <a:extLst>
                          <a:ext uri="{FF2B5EF4-FFF2-40B4-BE49-F238E27FC236}">
                            <a16:creationId xmlns:a16="http://schemas.microsoft.com/office/drawing/2014/main" id="{DA32E295-68B0-477C-A10F-5835D393160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343150" y="5678488"/>
                        <a:ext cx="4721225"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86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8618"/>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68620"/>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6862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86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6FB9A5E3-5920-4B76-879A-AA725D80E4D7}"/>
              </a:ext>
            </a:extLst>
          </p:cNvPr>
          <p:cNvSpPr>
            <a:spLocks noGrp="1" noChangeArrowheads="1"/>
          </p:cNvSpPr>
          <p:nvPr>
            <p:ph type="title" sz="quarter"/>
          </p:nvPr>
        </p:nvSpPr>
        <p:spPr/>
        <p:txBody>
          <a:bodyPr/>
          <a:lstStyle/>
          <a:p>
            <a:pPr eaLnBrk="1" hangingPunct="1"/>
            <a:r>
              <a:rPr lang="ru-RU" altLang="ru-RU" sz="3200"/>
              <a:t>Накопление дочерних продуктов распада</a:t>
            </a:r>
          </a:p>
        </p:txBody>
      </p:sp>
      <p:graphicFrame>
        <p:nvGraphicFramePr>
          <p:cNvPr id="64515" name="Object 3">
            <a:extLst>
              <a:ext uri="{FF2B5EF4-FFF2-40B4-BE49-F238E27FC236}">
                <a16:creationId xmlns:a16="http://schemas.microsoft.com/office/drawing/2014/main" id="{D03FF452-6FA4-4BED-966E-DECF6DB202EF}"/>
              </a:ext>
            </a:extLst>
          </p:cNvPr>
          <p:cNvGraphicFramePr>
            <a:graphicFrameLocks noGrp="1" noChangeAspect="1"/>
          </p:cNvGraphicFramePr>
          <p:nvPr>
            <p:ph sz="quarter" idx="1"/>
          </p:nvPr>
        </p:nvGraphicFramePr>
        <p:xfrm>
          <a:off x="2895600" y="1600200"/>
          <a:ext cx="3351213" cy="685800"/>
        </p:xfrm>
        <a:graphic>
          <a:graphicData uri="http://schemas.openxmlformats.org/presentationml/2006/ole">
            <mc:AlternateContent xmlns:mc="http://schemas.openxmlformats.org/markup-compatibility/2006">
              <mc:Choice xmlns:v="urn:schemas-microsoft-com:vml" Requires="v">
                <p:oleObj name="Формула" r:id="rId3" imgW="1117600" imgH="228600" progId="Equation.3">
                  <p:embed/>
                </p:oleObj>
              </mc:Choice>
              <mc:Fallback>
                <p:oleObj name="Формула" r:id="rId3" imgW="1117600" imgH="228600" progId="Equation.3">
                  <p:embed/>
                  <p:pic>
                    <p:nvPicPr>
                      <p:cNvPr id="64515" name="Object 3">
                        <a:extLst>
                          <a:ext uri="{FF2B5EF4-FFF2-40B4-BE49-F238E27FC236}">
                            <a16:creationId xmlns:a16="http://schemas.microsoft.com/office/drawing/2014/main" id="{D03FF452-6FA4-4BED-966E-DECF6DB202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1600200"/>
                        <a:ext cx="3351213"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4516" name="Object 4">
            <a:extLst>
              <a:ext uri="{FF2B5EF4-FFF2-40B4-BE49-F238E27FC236}">
                <a16:creationId xmlns:a16="http://schemas.microsoft.com/office/drawing/2014/main" id="{5117B272-3CA4-427F-B4B6-3C7E6CAE784A}"/>
              </a:ext>
            </a:extLst>
          </p:cNvPr>
          <p:cNvGraphicFramePr>
            <a:graphicFrameLocks noGrp="1" noChangeAspect="1"/>
          </p:cNvGraphicFramePr>
          <p:nvPr>
            <p:ph sz="quarter" idx="2"/>
          </p:nvPr>
        </p:nvGraphicFramePr>
        <p:xfrm>
          <a:off x="304800" y="2667000"/>
          <a:ext cx="8607425" cy="723900"/>
        </p:xfrm>
        <a:graphic>
          <a:graphicData uri="http://schemas.openxmlformats.org/presentationml/2006/ole">
            <mc:AlternateContent xmlns:mc="http://schemas.openxmlformats.org/markup-compatibility/2006">
              <mc:Choice xmlns:v="urn:schemas-microsoft-com:vml" Requires="v">
                <p:oleObj name="Формула" r:id="rId5" imgW="2870200" imgH="241300" progId="Equation.3">
                  <p:embed/>
                </p:oleObj>
              </mc:Choice>
              <mc:Fallback>
                <p:oleObj name="Формула" r:id="rId5" imgW="2870200" imgH="241300" progId="Equation.3">
                  <p:embed/>
                  <p:pic>
                    <p:nvPicPr>
                      <p:cNvPr id="64516" name="Object 4">
                        <a:extLst>
                          <a:ext uri="{FF2B5EF4-FFF2-40B4-BE49-F238E27FC236}">
                            <a16:creationId xmlns:a16="http://schemas.microsoft.com/office/drawing/2014/main" id="{5117B272-3CA4-427F-B4B6-3C7E6CAE784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2667000"/>
                        <a:ext cx="8607425" cy="723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4517" name="Object 5">
            <a:extLst>
              <a:ext uri="{FF2B5EF4-FFF2-40B4-BE49-F238E27FC236}">
                <a16:creationId xmlns:a16="http://schemas.microsoft.com/office/drawing/2014/main" id="{C279BC5C-8871-429F-B29D-ECE58C52C07D}"/>
              </a:ext>
            </a:extLst>
          </p:cNvPr>
          <p:cNvGraphicFramePr>
            <a:graphicFrameLocks noGrp="1" noChangeAspect="1"/>
          </p:cNvGraphicFramePr>
          <p:nvPr>
            <p:ph sz="quarter" idx="3"/>
          </p:nvPr>
        </p:nvGraphicFramePr>
        <p:xfrm>
          <a:off x="6705600" y="4343400"/>
          <a:ext cx="1179513" cy="609600"/>
        </p:xfrm>
        <a:graphic>
          <a:graphicData uri="http://schemas.openxmlformats.org/presentationml/2006/ole">
            <mc:AlternateContent xmlns:mc="http://schemas.openxmlformats.org/markup-compatibility/2006">
              <mc:Choice xmlns:v="urn:schemas-microsoft-com:vml" Requires="v">
                <p:oleObj name="Формула" r:id="rId7" imgW="393529" imgH="203112" progId="Equation.3">
                  <p:embed/>
                </p:oleObj>
              </mc:Choice>
              <mc:Fallback>
                <p:oleObj name="Формула" r:id="rId7" imgW="393529" imgH="203112" progId="Equation.3">
                  <p:embed/>
                  <p:pic>
                    <p:nvPicPr>
                      <p:cNvPr id="64517" name="Object 5">
                        <a:extLst>
                          <a:ext uri="{FF2B5EF4-FFF2-40B4-BE49-F238E27FC236}">
                            <a16:creationId xmlns:a16="http://schemas.microsoft.com/office/drawing/2014/main" id="{C279BC5C-8871-429F-B29D-ECE58C52C07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05600" y="4343400"/>
                        <a:ext cx="1179513"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4518" name="Line 6">
            <a:extLst>
              <a:ext uri="{FF2B5EF4-FFF2-40B4-BE49-F238E27FC236}">
                <a16:creationId xmlns:a16="http://schemas.microsoft.com/office/drawing/2014/main" id="{3FDEF288-FDDE-4AC2-88F1-A4CF73F076E3}"/>
              </a:ext>
            </a:extLst>
          </p:cNvPr>
          <p:cNvSpPr>
            <a:spLocks noChangeShapeType="1"/>
          </p:cNvSpPr>
          <p:nvPr/>
        </p:nvSpPr>
        <p:spPr bwMode="auto">
          <a:xfrm>
            <a:off x="0" y="3810000"/>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aphicFrame>
        <p:nvGraphicFramePr>
          <p:cNvPr id="64519" name="Object 7">
            <a:extLst>
              <a:ext uri="{FF2B5EF4-FFF2-40B4-BE49-F238E27FC236}">
                <a16:creationId xmlns:a16="http://schemas.microsoft.com/office/drawing/2014/main" id="{03622AB5-890B-4BBD-88F9-72174B83DC02}"/>
              </a:ext>
            </a:extLst>
          </p:cNvPr>
          <p:cNvGraphicFramePr>
            <a:graphicFrameLocks noGrp="1" noChangeAspect="1"/>
          </p:cNvGraphicFramePr>
          <p:nvPr>
            <p:ph sz="quarter" idx="4"/>
          </p:nvPr>
        </p:nvGraphicFramePr>
        <p:xfrm>
          <a:off x="914400" y="4114800"/>
          <a:ext cx="4875213" cy="1217613"/>
        </p:xfrm>
        <a:graphic>
          <a:graphicData uri="http://schemas.openxmlformats.org/presentationml/2006/ole">
            <mc:AlternateContent xmlns:mc="http://schemas.openxmlformats.org/markup-compatibility/2006">
              <mc:Choice xmlns:v="urn:schemas-microsoft-com:vml" Requires="v">
                <p:oleObj name="Формула" r:id="rId9" imgW="1624895" imgH="406224" progId="Equation.3">
                  <p:embed/>
                </p:oleObj>
              </mc:Choice>
              <mc:Fallback>
                <p:oleObj name="Формула" r:id="rId9" imgW="1624895" imgH="406224" progId="Equation.3">
                  <p:embed/>
                  <p:pic>
                    <p:nvPicPr>
                      <p:cNvPr id="64519" name="Object 7">
                        <a:extLst>
                          <a:ext uri="{FF2B5EF4-FFF2-40B4-BE49-F238E27FC236}">
                            <a16:creationId xmlns:a16="http://schemas.microsoft.com/office/drawing/2014/main" id="{03622AB5-890B-4BBD-88F9-72174B83DC0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4400" y="4114800"/>
                        <a:ext cx="4875213" cy="1217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4520" name="Object 8">
            <a:extLst>
              <a:ext uri="{FF2B5EF4-FFF2-40B4-BE49-F238E27FC236}">
                <a16:creationId xmlns:a16="http://schemas.microsoft.com/office/drawing/2014/main" id="{E5A05DCB-07EB-4541-8DE9-16D3C206E635}"/>
              </a:ext>
            </a:extLst>
          </p:cNvPr>
          <p:cNvGraphicFramePr>
            <a:graphicFrameLocks noChangeAspect="1"/>
          </p:cNvGraphicFramePr>
          <p:nvPr/>
        </p:nvGraphicFramePr>
        <p:xfrm>
          <a:off x="1828800" y="5562600"/>
          <a:ext cx="5561013" cy="685800"/>
        </p:xfrm>
        <a:graphic>
          <a:graphicData uri="http://schemas.openxmlformats.org/presentationml/2006/ole">
            <mc:AlternateContent xmlns:mc="http://schemas.openxmlformats.org/markup-compatibility/2006">
              <mc:Choice xmlns:v="urn:schemas-microsoft-com:vml" Requires="v">
                <p:oleObj name="Формула" r:id="rId11" imgW="1854200" imgH="228600" progId="Equation.3">
                  <p:embed/>
                </p:oleObj>
              </mc:Choice>
              <mc:Fallback>
                <p:oleObj name="Формула" r:id="rId11" imgW="1854200" imgH="228600" progId="Equation.3">
                  <p:embed/>
                  <p:pic>
                    <p:nvPicPr>
                      <p:cNvPr id="64520" name="Object 8">
                        <a:extLst>
                          <a:ext uri="{FF2B5EF4-FFF2-40B4-BE49-F238E27FC236}">
                            <a16:creationId xmlns:a16="http://schemas.microsoft.com/office/drawing/2014/main" id="{E5A05DCB-07EB-4541-8DE9-16D3C206E63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28800" y="5562600"/>
                        <a:ext cx="5561013"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57DB9FDB-73DC-4BF8-ABC1-017841E9D58B}"/>
              </a:ext>
            </a:extLst>
          </p:cNvPr>
          <p:cNvSpPr>
            <a:spLocks noGrp="1" noChangeArrowheads="1"/>
          </p:cNvSpPr>
          <p:nvPr>
            <p:ph type="title"/>
          </p:nvPr>
        </p:nvSpPr>
        <p:spPr/>
        <p:txBody>
          <a:bodyPr/>
          <a:lstStyle/>
          <a:p>
            <a:pPr eaLnBrk="1" hangingPunct="1"/>
            <a:r>
              <a:rPr lang="ru-RU" altLang="ru-RU" sz="3200"/>
              <a:t>Накопление дочерних продуктов распада</a:t>
            </a:r>
          </a:p>
        </p:txBody>
      </p:sp>
      <p:graphicFrame>
        <p:nvGraphicFramePr>
          <p:cNvPr id="66563" name="Object 3">
            <a:extLst>
              <a:ext uri="{FF2B5EF4-FFF2-40B4-BE49-F238E27FC236}">
                <a16:creationId xmlns:a16="http://schemas.microsoft.com/office/drawing/2014/main" id="{16C08AAC-4357-4B89-96D4-FD5E94BBBDDD}"/>
              </a:ext>
            </a:extLst>
          </p:cNvPr>
          <p:cNvGraphicFramePr>
            <a:graphicFrameLocks noGrp="1" noChangeAspect="1"/>
          </p:cNvGraphicFramePr>
          <p:nvPr>
            <p:ph sz="half" idx="1"/>
          </p:nvPr>
        </p:nvGraphicFramePr>
        <p:xfrm>
          <a:off x="685800" y="1676400"/>
          <a:ext cx="7521575" cy="687388"/>
        </p:xfrm>
        <a:graphic>
          <a:graphicData uri="http://schemas.openxmlformats.org/presentationml/2006/ole">
            <mc:AlternateContent xmlns:mc="http://schemas.openxmlformats.org/markup-compatibility/2006">
              <mc:Choice xmlns:v="urn:schemas-microsoft-com:vml" Requires="v">
                <p:oleObj name="Формула" r:id="rId3" imgW="2501900" imgH="228600" progId="Equation.3">
                  <p:embed/>
                </p:oleObj>
              </mc:Choice>
              <mc:Fallback>
                <p:oleObj name="Формула" r:id="rId3" imgW="2501900" imgH="228600" progId="Equation.3">
                  <p:embed/>
                  <p:pic>
                    <p:nvPicPr>
                      <p:cNvPr id="66563" name="Object 3">
                        <a:extLst>
                          <a:ext uri="{FF2B5EF4-FFF2-40B4-BE49-F238E27FC236}">
                            <a16:creationId xmlns:a16="http://schemas.microsoft.com/office/drawing/2014/main" id="{16C08AAC-4357-4B89-96D4-FD5E94BBBD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676400"/>
                        <a:ext cx="7521575" cy="687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9878" name="Object 6">
            <a:extLst>
              <a:ext uri="{FF2B5EF4-FFF2-40B4-BE49-F238E27FC236}">
                <a16:creationId xmlns:a16="http://schemas.microsoft.com/office/drawing/2014/main" id="{C796AC52-E192-4154-8619-9DBB0C42BE24}"/>
              </a:ext>
            </a:extLst>
          </p:cNvPr>
          <p:cNvGraphicFramePr>
            <a:graphicFrameLocks noGrp="1" noChangeAspect="1"/>
          </p:cNvGraphicFramePr>
          <p:nvPr>
            <p:ph sz="quarter" idx="2"/>
          </p:nvPr>
        </p:nvGraphicFramePr>
        <p:xfrm>
          <a:off x="280988" y="2971800"/>
          <a:ext cx="8674100" cy="3325813"/>
        </p:xfrm>
        <a:graphic>
          <a:graphicData uri="http://schemas.openxmlformats.org/presentationml/2006/ole">
            <mc:AlternateContent xmlns:mc="http://schemas.openxmlformats.org/markup-compatibility/2006">
              <mc:Choice xmlns:v="urn:schemas-microsoft-com:vml" Requires="v">
                <p:oleObj name="Формула" r:id="rId5" imgW="3213100" imgH="1231900" progId="Equation.3">
                  <p:embed/>
                </p:oleObj>
              </mc:Choice>
              <mc:Fallback>
                <p:oleObj name="Формула" r:id="rId5" imgW="3213100" imgH="1231900" progId="Equation.3">
                  <p:embed/>
                  <p:pic>
                    <p:nvPicPr>
                      <p:cNvPr id="79878" name="Object 6">
                        <a:extLst>
                          <a:ext uri="{FF2B5EF4-FFF2-40B4-BE49-F238E27FC236}">
                            <a16:creationId xmlns:a16="http://schemas.microsoft.com/office/drawing/2014/main" id="{C796AC52-E192-4154-8619-9DBB0C42BE2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0988" y="2971800"/>
                        <a:ext cx="8674100" cy="3325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9883" name="Object 11">
            <a:extLst>
              <a:ext uri="{FF2B5EF4-FFF2-40B4-BE49-F238E27FC236}">
                <a16:creationId xmlns:a16="http://schemas.microsoft.com/office/drawing/2014/main" id="{0F2DA460-3929-4045-8590-6207D4C729B3}"/>
              </a:ext>
            </a:extLst>
          </p:cNvPr>
          <p:cNvGraphicFramePr>
            <a:graphicFrameLocks noGrp="1" noChangeAspect="1"/>
          </p:cNvGraphicFramePr>
          <p:nvPr>
            <p:ph sz="quarter" idx="3"/>
          </p:nvPr>
        </p:nvGraphicFramePr>
        <p:xfrm>
          <a:off x="152400" y="2971800"/>
          <a:ext cx="8810625" cy="3325813"/>
        </p:xfrm>
        <a:graphic>
          <a:graphicData uri="http://schemas.openxmlformats.org/presentationml/2006/ole">
            <mc:AlternateContent xmlns:mc="http://schemas.openxmlformats.org/markup-compatibility/2006">
              <mc:Choice xmlns:v="urn:schemas-microsoft-com:vml" Requires="v">
                <p:oleObj name="Формула" r:id="rId7" imgW="3263900" imgH="1231900" progId="Equation.3">
                  <p:embed/>
                </p:oleObj>
              </mc:Choice>
              <mc:Fallback>
                <p:oleObj name="Формула" r:id="rId7" imgW="3263900" imgH="1231900" progId="Equation.3">
                  <p:embed/>
                  <p:pic>
                    <p:nvPicPr>
                      <p:cNvPr id="79883" name="Object 11">
                        <a:extLst>
                          <a:ext uri="{FF2B5EF4-FFF2-40B4-BE49-F238E27FC236}">
                            <a16:creationId xmlns:a16="http://schemas.microsoft.com/office/drawing/2014/main" id="{0F2DA460-3929-4045-8590-6207D4C729B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 y="2971800"/>
                        <a:ext cx="8810625" cy="3325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79883"/>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798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CCFFEA99-AFC8-4DA5-A36C-5163BC891F8C}"/>
              </a:ext>
            </a:extLst>
          </p:cNvPr>
          <p:cNvSpPr>
            <a:spLocks noGrp="1" noChangeArrowheads="1"/>
          </p:cNvSpPr>
          <p:nvPr>
            <p:ph type="title" sz="quarter"/>
          </p:nvPr>
        </p:nvSpPr>
        <p:spPr/>
        <p:txBody>
          <a:bodyPr/>
          <a:lstStyle/>
          <a:p>
            <a:pPr eaLnBrk="1" hangingPunct="1"/>
            <a:r>
              <a:rPr lang="ru-RU" altLang="ru-RU" sz="3600"/>
              <a:t>Радиоактивное равновесие</a:t>
            </a:r>
          </a:p>
        </p:txBody>
      </p:sp>
      <p:graphicFrame>
        <p:nvGraphicFramePr>
          <p:cNvPr id="68611" name="Object 3">
            <a:extLst>
              <a:ext uri="{FF2B5EF4-FFF2-40B4-BE49-F238E27FC236}">
                <a16:creationId xmlns:a16="http://schemas.microsoft.com/office/drawing/2014/main" id="{BB25E256-31F9-4D79-A2CC-97F7E5E258E9}"/>
              </a:ext>
            </a:extLst>
          </p:cNvPr>
          <p:cNvGraphicFramePr>
            <a:graphicFrameLocks noGrp="1" noChangeAspect="1"/>
          </p:cNvGraphicFramePr>
          <p:nvPr>
            <p:ph sz="quarter" idx="1"/>
          </p:nvPr>
        </p:nvGraphicFramePr>
        <p:xfrm>
          <a:off x="3294063" y="1371600"/>
          <a:ext cx="2705100" cy="571500"/>
        </p:xfrm>
        <a:graphic>
          <a:graphicData uri="http://schemas.openxmlformats.org/presentationml/2006/ole">
            <mc:AlternateContent xmlns:mc="http://schemas.openxmlformats.org/markup-compatibility/2006">
              <mc:Choice xmlns:v="urn:schemas-microsoft-com:vml" Requires="v">
                <p:oleObj name="Формула" r:id="rId3" imgW="901309" imgH="190417" progId="Equation.3">
                  <p:embed/>
                </p:oleObj>
              </mc:Choice>
              <mc:Fallback>
                <p:oleObj name="Формула" r:id="rId3" imgW="901309" imgH="190417" progId="Equation.3">
                  <p:embed/>
                  <p:pic>
                    <p:nvPicPr>
                      <p:cNvPr id="68611" name="Object 3">
                        <a:extLst>
                          <a:ext uri="{FF2B5EF4-FFF2-40B4-BE49-F238E27FC236}">
                            <a16:creationId xmlns:a16="http://schemas.microsoft.com/office/drawing/2014/main" id="{BB25E256-31F9-4D79-A2CC-97F7E5E258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4063" y="1371600"/>
                        <a:ext cx="27051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8612" name="Object 8">
            <a:extLst>
              <a:ext uri="{FF2B5EF4-FFF2-40B4-BE49-F238E27FC236}">
                <a16:creationId xmlns:a16="http://schemas.microsoft.com/office/drawing/2014/main" id="{3D2900AB-C03E-4508-8DDE-944AFC35B4A8}"/>
              </a:ext>
            </a:extLst>
          </p:cNvPr>
          <p:cNvGraphicFramePr>
            <a:graphicFrameLocks noGrp="1" noChangeAspect="1"/>
          </p:cNvGraphicFramePr>
          <p:nvPr>
            <p:ph sz="quarter" idx="2"/>
          </p:nvPr>
        </p:nvGraphicFramePr>
        <p:xfrm>
          <a:off x="304800" y="2362200"/>
          <a:ext cx="4391025" cy="687388"/>
        </p:xfrm>
        <a:graphic>
          <a:graphicData uri="http://schemas.openxmlformats.org/presentationml/2006/ole">
            <mc:AlternateContent xmlns:mc="http://schemas.openxmlformats.org/markup-compatibility/2006">
              <mc:Choice xmlns:v="urn:schemas-microsoft-com:vml" Requires="v">
                <p:oleObj name="Формула" r:id="rId5" imgW="1460500" imgH="228600" progId="Equation.3">
                  <p:embed/>
                </p:oleObj>
              </mc:Choice>
              <mc:Fallback>
                <p:oleObj name="Формула" r:id="rId5" imgW="1460500" imgH="228600" progId="Equation.3">
                  <p:embed/>
                  <p:pic>
                    <p:nvPicPr>
                      <p:cNvPr id="68612" name="Object 8">
                        <a:extLst>
                          <a:ext uri="{FF2B5EF4-FFF2-40B4-BE49-F238E27FC236}">
                            <a16:creationId xmlns:a16="http://schemas.microsoft.com/office/drawing/2014/main" id="{3D2900AB-C03E-4508-8DDE-944AFC35B4A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2362200"/>
                        <a:ext cx="4391025" cy="687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8613" name="Object 10">
            <a:extLst>
              <a:ext uri="{FF2B5EF4-FFF2-40B4-BE49-F238E27FC236}">
                <a16:creationId xmlns:a16="http://schemas.microsoft.com/office/drawing/2014/main" id="{5336D3F9-9775-4161-B546-B48E97B6C669}"/>
              </a:ext>
            </a:extLst>
          </p:cNvPr>
          <p:cNvGraphicFramePr>
            <a:graphicFrameLocks noGrp="1" noChangeAspect="1"/>
          </p:cNvGraphicFramePr>
          <p:nvPr>
            <p:ph sz="quarter" idx="3"/>
          </p:nvPr>
        </p:nvGraphicFramePr>
        <p:xfrm>
          <a:off x="1792288" y="3505200"/>
          <a:ext cx="2398712" cy="1143000"/>
        </p:xfrm>
        <a:graphic>
          <a:graphicData uri="http://schemas.openxmlformats.org/presentationml/2006/ole">
            <mc:AlternateContent xmlns:mc="http://schemas.openxmlformats.org/markup-compatibility/2006">
              <mc:Choice xmlns:v="urn:schemas-microsoft-com:vml" Requires="v">
                <p:oleObj name="Формула" r:id="rId7" imgW="799753" imgH="380835" progId="Equation.3">
                  <p:embed/>
                </p:oleObj>
              </mc:Choice>
              <mc:Fallback>
                <p:oleObj name="Формула" r:id="rId7" imgW="799753" imgH="380835" progId="Equation.3">
                  <p:embed/>
                  <p:pic>
                    <p:nvPicPr>
                      <p:cNvPr id="68613" name="Object 10">
                        <a:extLst>
                          <a:ext uri="{FF2B5EF4-FFF2-40B4-BE49-F238E27FC236}">
                            <a16:creationId xmlns:a16="http://schemas.microsoft.com/office/drawing/2014/main" id="{5336D3F9-9775-4161-B546-B48E97B6C66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92288" y="3505200"/>
                        <a:ext cx="2398712"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8614" name="Object 12">
            <a:extLst>
              <a:ext uri="{FF2B5EF4-FFF2-40B4-BE49-F238E27FC236}">
                <a16:creationId xmlns:a16="http://schemas.microsoft.com/office/drawing/2014/main" id="{7B30FD7B-4EE3-4622-A7A3-C17F1D2FE05A}"/>
              </a:ext>
            </a:extLst>
          </p:cNvPr>
          <p:cNvGraphicFramePr>
            <a:graphicFrameLocks noGrp="1" noChangeAspect="1"/>
          </p:cNvGraphicFramePr>
          <p:nvPr>
            <p:ph sz="quarter" idx="4"/>
          </p:nvPr>
        </p:nvGraphicFramePr>
        <p:xfrm>
          <a:off x="4992688" y="3505200"/>
          <a:ext cx="2246312" cy="1143000"/>
        </p:xfrm>
        <a:graphic>
          <a:graphicData uri="http://schemas.openxmlformats.org/presentationml/2006/ole">
            <mc:AlternateContent xmlns:mc="http://schemas.openxmlformats.org/markup-compatibility/2006">
              <mc:Choice xmlns:v="urn:schemas-microsoft-com:vml" Requires="v">
                <p:oleObj name="Формула" r:id="rId9" imgW="748975" imgH="380835" progId="Equation.3">
                  <p:embed/>
                </p:oleObj>
              </mc:Choice>
              <mc:Fallback>
                <p:oleObj name="Формула" r:id="rId9" imgW="748975" imgH="380835" progId="Equation.3">
                  <p:embed/>
                  <p:pic>
                    <p:nvPicPr>
                      <p:cNvPr id="68614" name="Object 12">
                        <a:extLst>
                          <a:ext uri="{FF2B5EF4-FFF2-40B4-BE49-F238E27FC236}">
                            <a16:creationId xmlns:a16="http://schemas.microsoft.com/office/drawing/2014/main" id="{7B30FD7B-4EE3-4622-A7A3-C17F1D2FE05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92688" y="3505200"/>
                        <a:ext cx="2246312"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8615" name="Object 14">
            <a:extLst>
              <a:ext uri="{FF2B5EF4-FFF2-40B4-BE49-F238E27FC236}">
                <a16:creationId xmlns:a16="http://schemas.microsoft.com/office/drawing/2014/main" id="{F5B90BDB-901F-427D-AEF0-2432C379C2B7}"/>
              </a:ext>
            </a:extLst>
          </p:cNvPr>
          <p:cNvGraphicFramePr>
            <a:graphicFrameLocks noChangeAspect="1"/>
          </p:cNvGraphicFramePr>
          <p:nvPr/>
        </p:nvGraphicFramePr>
        <p:xfrm>
          <a:off x="4992688" y="2133600"/>
          <a:ext cx="3160712" cy="1143000"/>
        </p:xfrm>
        <a:graphic>
          <a:graphicData uri="http://schemas.openxmlformats.org/presentationml/2006/ole">
            <mc:AlternateContent xmlns:mc="http://schemas.openxmlformats.org/markup-compatibility/2006">
              <mc:Choice xmlns:v="urn:schemas-microsoft-com:vml" Requires="v">
                <p:oleObj name="Формула" r:id="rId11" imgW="1054100" imgH="381000" progId="Equation.3">
                  <p:embed/>
                </p:oleObj>
              </mc:Choice>
              <mc:Fallback>
                <p:oleObj name="Формула" r:id="rId11" imgW="1054100" imgH="381000" progId="Equation.3">
                  <p:embed/>
                  <p:pic>
                    <p:nvPicPr>
                      <p:cNvPr id="68615" name="Object 14">
                        <a:extLst>
                          <a:ext uri="{FF2B5EF4-FFF2-40B4-BE49-F238E27FC236}">
                            <a16:creationId xmlns:a16="http://schemas.microsoft.com/office/drawing/2014/main" id="{F5B90BDB-901F-427D-AEF0-2432C379C2B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92688" y="2133600"/>
                        <a:ext cx="3160712"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7169" name="Group 129">
            <a:extLst>
              <a:ext uri="{FF2B5EF4-FFF2-40B4-BE49-F238E27FC236}">
                <a16:creationId xmlns:a16="http://schemas.microsoft.com/office/drawing/2014/main" id="{E9C9FFE5-40DF-470D-B66B-2FC63716DD90}"/>
              </a:ext>
            </a:extLst>
          </p:cNvPr>
          <p:cNvGraphicFramePr>
            <a:graphicFrameLocks noGrp="1"/>
          </p:cNvGraphicFramePr>
          <p:nvPr/>
        </p:nvGraphicFramePr>
        <p:xfrm>
          <a:off x="381000" y="5091113"/>
          <a:ext cx="8453438" cy="1463676"/>
        </p:xfrm>
        <a:graphic>
          <a:graphicData uri="http://schemas.openxmlformats.org/drawingml/2006/table">
            <a:tbl>
              <a:tblPr/>
              <a:tblGrid>
                <a:gridCol w="1447800">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gridCol w="1674813">
                  <a:extLst>
                    <a:ext uri="{9D8B030D-6E8A-4147-A177-3AD203B41FA5}">
                      <a16:colId xmlns:a16="http://schemas.microsoft.com/office/drawing/2014/main" val="20002"/>
                    </a:ext>
                  </a:extLst>
                </a:gridCol>
                <a:gridCol w="1674812">
                  <a:extLst>
                    <a:ext uri="{9D8B030D-6E8A-4147-A177-3AD203B41FA5}">
                      <a16:colId xmlns:a16="http://schemas.microsoft.com/office/drawing/2014/main" val="20003"/>
                    </a:ext>
                  </a:extLst>
                </a:gridCol>
                <a:gridCol w="1674813">
                  <a:extLst>
                    <a:ext uri="{9D8B030D-6E8A-4147-A177-3AD203B41FA5}">
                      <a16:colId xmlns:a16="http://schemas.microsoft.com/office/drawing/2014/main" val="20004"/>
                    </a:ext>
                  </a:extLst>
                </a:gridCol>
              </a:tblGrid>
              <a:tr h="487892">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2600" b="0" i="0" u="none" strike="noStrike" cap="none" normalizeH="0" baseline="0">
                          <a:ln>
                            <a:noFill/>
                          </a:ln>
                          <a:solidFill>
                            <a:schemeClr val="tx1"/>
                          </a:solidFill>
                          <a:effectLst/>
                          <a:latin typeface="Arial" panose="020B0604020202020204" pitchFamily="34" charset="0"/>
                        </a:rPr>
                        <a:t>Нуклид</a:t>
                      </a:r>
                    </a:p>
                  </a:txBody>
                  <a:tcPr marT="45740" marB="4574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2600" b="0" i="0" u="none" strike="noStrike" cap="none" normalizeH="0" baseline="0">
                          <a:ln>
                            <a:noFill/>
                          </a:ln>
                          <a:solidFill>
                            <a:schemeClr val="tx1"/>
                          </a:solidFill>
                          <a:effectLst/>
                          <a:latin typeface="Arial" panose="020B0604020202020204" pitchFamily="34" charset="0"/>
                        </a:rPr>
                        <a:t>T</a:t>
                      </a:r>
                      <a:r>
                        <a:rPr kumimoji="0" lang="en-US" altLang="ru-RU" sz="2600" b="0" i="0" u="none" strike="noStrike" cap="none" normalizeH="0" baseline="-25000">
                          <a:ln>
                            <a:noFill/>
                          </a:ln>
                          <a:solidFill>
                            <a:schemeClr val="tx1"/>
                          </a:solidFill>
                          <a:effectLst/>
                          <a:latin typeface="Arial" panose="020B0604020202020204" pitchFamily="34" charset="0"/>
                        </a:rPr>
                        <a:t>1/2</a:t>
                      </a:r>
                      <a:endParaRPr kumimoji="0" lang="ru-RU" altLang="ru-RU" sz="2600" b="0" i="0" u="none" strike="noStrike" cap="none" normalizeH="0" baseline="-25000">
                        <a:ln>
                          <a:noFill/>
                        </a:ln>
                        <a:solidFill>
                          <a:schemeClr val="tx1"/>
                        </a:solidFill>
                        <a:effectLst/>
                        <a:latin typeface="Arial" panose="020B0604020202020204" pitchFamily="34" charset="0"/>
                      </a:endParaRPr>
                    </a:p>
                  </a:txBody>
                  <a:tcPr marT="45740" marB="457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2600" b="0" i="0" u="none" strike="noStrike" cap="none" normalizeH="0" baseline="0">
                          <a:ln>
                            <a:noFill/>
                          </a:ln>
                          <a:solidFill>
                            <a:schemeClr val="tx1"/>
                          </a:solidFill>
                          <a:effectLst/>
                          <a:latin typeface="Arial" panose="020B0604020202020204" pitchFamily="34" charset="0"/>
                        </a:rPr>
                        <a:t>г/Бк</a:t>
                      </a:r>
                    </a:p>
                  </a:txBody>
                  <a:tcPr marT="45740" marB="457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2600" b="0" i="0" u="none" strike="noStrike" cap="none" normalizeH="0" baseline="0">
                          <a:ln>
                            <a:noFill/>
                          </a:ln>
                          <a:solidFill>
                            <a:schemeClr val="tx1"/>
                          </a:solidFill>
                          <a:effectLst/>
                          <a:latin typeface="Arial" panose="020B0604020202020204" pitchFamily="34" charset="0"/>
                        </a:rPr>
                        <a:t>моль/Бк</a:t>
                      </a:r>
                    </a:p>
                  </a:txBody>
                  <a:tcPr marT="45740" marB="457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2600" b="0" i="0" u="none" strike="noStrike" cap="none" normalizeH="0" baseline="0">
                          <a:ln>
                            <a:noFill/>
                          </a:ln>
                          <a:solidFill>
                            <a:schemeClr val="tx1"/>
                          </a:solidFill>
                          <a:effectLst/>
                          <a:latin typeface="Arial" panose="020B0604020202020204" pitchFamily="34" charset="0"/>
                        </a:rPr>
                        <a:t>N, </a:t>
                      </a:r>
                      <a:r>
                        <a:rPr kumimoji="0" lang="ru-RU" altLang="ru-RU" sz="2600" b="0" i="0" u="none" strike="noStrike" cap="none" normalizeH="0" baseline="0">
                          <a:ln>
                            <a:noFill/>
                          </a:ln>
                          <a:solidFill>
                            <a:schemeClr val="tx1"/>
                          </a:solidFill>
                          <a:effectLst/>
                          <a:latin typeface="Arial" panose="020B0604020202020204" pitchFamily="34" charset="0"/>
                        </a:rPr>
                        <a:t>шт./Бк</a:t>
                      </a:r>
                    </a:p>
                  </a:txBody>
                  <a:tcPr marT="45740" marB="4574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87892">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2600" b="0" i="0" u="none" strike="noStrike" cap="none" normalizeH="0" baseline="30000">
                          <a:ln>
                            <a:noFill/>
                          </a:ln>
                          <a:solidFill>
                            <a:schemeClr val="tx1"/>
                          </a:solidFill>
                          <a:effectLst/>
                          <a:latin typeface="Arial" panose="020B0604020202020204" pitchFamily="34" charset="0"/>
                        </a:rPr>
                        <a:t>232</a:t>
                      </a:r>
                      <a:r>
                        <a:rPr kumimoji="0" lang="en-US" altLang="ru-RU" sz="2600" b="0" i="0" u="none" strike="noStrike" cap="none" normalizeH="0" baseline="0">
                          <a:ln>
                            <a:noFill/>
                          </a:ln>
                          <a:solidFill>
                            <a:schemeClr val="tx1"/>
                          </a:solidFill>
                          <a:effectLst/>
                          <a:latin typeface="Arial" panose="020B0604020202020204" pitchFamily="34" charset="0"/>
                        </a:rPr>
                        <a:t>Th</a:t>
                      </a:r>
                      <a:endParaRPr kumimoji="0" lang="ru-RU" altLang="ru-RU" sz="2600" b="0" i="0" u="none" strike="noStrike" cap="none" normalizeH="0" baseline="0">
                        <a:ln>
                          <a:noFill/>
                        </a:ln>
                        <a:solidFill>
                          <a:schemeClr val="tx1"/>
                        </a:solidFill>
                        <a:effectLst/>
                        <a:latin typeface="Arial" panose="020B0604020202020204" pitchFamily="34" charset="0"/>
                      </a:endParaRPr>
                    </a:p>
                  </a:txBody>
                  <a:tcPr marT="45740" marB="4574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2600" b="0" i="0" u="none" strike="noStrike" cap="none" normalizeH="0" baseline="0">
                          <a:ln>
                            <a:noFill/>
                          </a:ln>
                          <a:solidFill>
                            <a:schemeClr val="tx1"/>
                          </a:solidFill>
                          <a:effectLst/>
                          <a:latin typeface="Arial" panose="020B0604020202020204" pitchFamily="34" charset="0"/>
                        </a:rPr>
                        <a:t>1</a:t>
                      </a:r>
                      <a:r>
                        <a:rPr kumimoji="0" lang="ru-RU" altLang="ru-RU" sz="2600" b="0" i="0" u="none" strike="noStrike" cap="none" normalizeH="0" baseline="0">
                          <a:ln>
                            <a:noFill/>
                          </a:ln>
                          <a:solidFill>
                            <a:schemeClr val="tx1"/>
                          </a:solidFill>
                          <a:effectLst/>
                          <a:latin typeface="Arial" panose="020B0604020202020204" pitchFamily="34" charset="0"/>
                        </a:rPr>
                        <a:t>,</a:t>
                      </a:r>
                      <a:r>
                        <a:rPr kumimoji="0" lang="en-US" altLang="ru-RU" sz="2600" b="0" i="0" u="none" strike="noStrike" cap="none" normalizeH="0" baseline="0">
                          <a:ln>
                            <a:noFill/>
                          </a:ln>
                          <a:solidFill>
                            <a:schemeClr val="tx1"/>
                          </a:solidFill>
                          <a:effectLst/>
                          <a:latin typeface="Arial" panose="020B0604020202020204" pitchFamily="34" charset="0"/>
                        </a:rPr>
                        <a:t>4</a:t>
                      </a:r>
                      <a:r>
                        <a:rPr kumimoji="0" lang="ru-RU" altLang="ru-RU" sz="2600" b="0" i="0" u="none" strike="noStrike" cap="none" normalizeH="0" baseline="0">
                          <a:ln>
                            <a:noFill/>
                          </a:ln>
                          <a:solidFill>
                            <a:schemeClr val="tx1"/>
                          </a:solidFill>
                          <a:effectLst/>
                          <a:latin typeface="Arial" panose="020B0604020202020204" pitchFamily="34" charset="0"/>
                          <a:cs typeface="Arial" panose="020B0604020202020204" pitchFamily="34" charset="0"/>
                        </a:rPr>
                        <a:t>∙10</a:t>
                      </a:r>
                      <a:r>
                        <a:rPr kumimoji="0" lang="en-US" altLang="ru-RU" sz="2600" b="0" i="0" u="none" strike="noStrike" cap="none" normalizeH="0" baseline="30000">
                          <a:ln>
                            <a:noFill/>
                          </a:ln>
                          <a:solidFill>
                            <a:schemeClr val="tx1"/>
                          </a:solidFill>
                          <a:effectLst/>
                          <a:latin typeface="Arial" panose="020B0604020202020204" pitchFamily="34" charset="0"/>
                          <a:cs typeface="Arial" panose="020B0604020202020204" pitchFamily="34" charset="0"/>
                        </a:rPr>
                        <a:t>10</a:t>
                      </a:r>
                      <a:r>
                        <a:rPr kumimoji="0" lang="en-US" altLang="ru-RU" sz="2600" b="0" i="0" u="none" strike="noStrike" cap="none" normalizeH="0" baseline="0">
                          <a:ln>
                            <a:noFill/>
                          </a:ln>
                          <a:solidFill>
                            <a:schemeClr val="tx1"/>
                          </a:solidFill>
                          <a:effectLst/>
                          <a:latin typeface="Arial" panose="020B0604020202020204" pitchFamily="34" charset="0"/>
                        </a:rPr>
                        <a:t> </a:t>
                      </a:r>
                      <a:r>
                        <a:rPr kumimoji="0" lang="ru-RU" altLang="ru-RU" sz="2600" b="0" i="0" u="none" strike="noStrike" cap="none" normalizeH="0" baseline="0">
                          <a:ln>
                            <a:noFill/>
                          </a:ln>
                          <a:solidFill>
                            <a:schemeClr val="tx1"/>
                          </a:solidFill>
                          <a:effectLst/>
                          <a:latin typeface="Arial" panose="020B0604020202020204" pitchFamily="34" charset="0"/>
                        </a:rPr>
                        <a:t>лет</a:t>
                      </a:r>
                    </a:p>
                  </a:txBody>
                  <a:tcPr marT="45740" marB="457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2600" b="0" i="0" u="none" strike="noStrike" cap="none" normalizeH="0" baseline="0">
                          <a:ln>
                            <a:noFill/>
                          </a:ln>
                          <a:solidFill>
                            <a:schemeClr val="tx1"/>
                          </a:solidFill>
                          <a:effectLst/>
                          <a:latin typeface="Arial" panose="020B0604020202020204" pitchFamily="34" charset="0"/>
                        </a:rPr>
                        <a:t>2,43</a:t>
                      </a:r>
                      <a:r>
                        <a:rPr kumimoji="0" lang="ru-RU" altLang="ru-RU" sz="2600" b="0" i="0" u="none" strike="noStrike" cap="none" normalizeH="0" baseline="0">
                          <a:ln>
                            <a:noFill/>
                          </a:ln>
                          <a:solidFill>
                            <a:schemeClr val="tx1"/>
                          </a:solidFill>
                          <a:effectLst/>
                          <a:latin typeface="Arial" panose="020B0604020202020204" pitchFamily="34" charset="0"/>
                          <a:cs typeface="Arial" panose="020B0604020202020204" pitchFamily="34" charset="0"/>
                        </a:rPr>
                        <a:t>∙10</a:t>
                      </a:r>
                      <a:r>
                        <a:rPr kumimoji="0" lang="ru-RU" altLang="ru-RU" sz="2600" b="0" i="0" u="none" strike="noStrike" cap="none" normalizeH="0" baseline="30000">
                          <a:ln>
                            <a:noFill/>
                          </a:ln>
                          <a:solidFill>
                            <a:schemeClr val="tx1"/>
                          </a:solidFill>
                          <a:effectLst/>
                          <a:latin typeface="Arial" panose="020B0604020202020204" pitchFamily="34" charset="0"/>
                          <a:cs typeface="Arial" panose="020B0604020202020204" pitchFamily="34" charset="0"/>
                        </a:rPr>
                        <a:t>-4</a:t>
                      </a:r>
                      <a:r>
                        <a:rPr kumimoji="0" lang="en-US" altLang="ru-RU" sz="2600" b="0" i="0" u="none" strike="noStrike" cap="none" normalizeH="0" baseline="0">
                          <a:ln>
                            <a:noFill/>
                          </a:ln>
                          <a:solidFill>
                            <a:schemeClr val="tx1"/>
                          </a:solidFill>
                          <a:effectLst/>
                          <a:latin typeface="Arial" panose="020B0604020202020204" pitchFamily="34" charset="0"/>
                        </a:rPr>
                        <a:t> </a:t>
                      </a:r>
                      <a:endParaRPr kumimoji="0" lang="ru-RU" altLang="ru-RU" sz="2600" b="0" i="0" u="none" strike="noStrike" cap="none" normalizeH="0" baseline="0">
                        <a:ln>
                          <a:noFill/>
                        </a:ln>
                        <a:solidFill>
                          <a:schemeClr val="tx1"/>
                        </a:solidFill>
                        <a:effectLst/>
                        <a:latin typeface="Arial" panose="020B0604020202020204" pitchFamily="34" charset="0"/>
                      </a:endParaRPr>
                    </a:p>
                  </a:txBody>
                  <a:tcPr marT="45740" marB="457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2600" b="0" i="0" u="none" strike="noStrike" cap="none" normalizeH="0" baseline="0">
                          <a:ln>
                            <a:noFill/>
                          </a:ln>
                          <a:solidFill>
                            <a:schemeClr val="tx1"/>
                          </a:solidFill>
                          <a:effectLst/>
                          <a:latin typeface="Arial" panose="020B0604020202020204" pitchFamily="34" charset="0"/>
                        </a:rPr>
                        <a:t>1,05</a:t>
                      </a:r>
                      <a:r>
                        <a:rPr kumimoji="0" lang="ru-RU" altLang="ru-RU" sz="2600" b="0" i="0" u="none" strike="noStrike" cap="none" normalizeH="0" baseline="0">
                          <a:ln>
                            <a:noFill/>
                          </a:ln>
                          <a:solidFill>
                            <a:schemeClr val="tx1"/>
                          </a:solidFill>
                          <a:effectLst/>
                          <a:latin typeface="Arial" panose="020B0604020202020204" pitchFamily="34" charset="0"/>
                          <a:cs typeface="Arial" panose="020B0604020202020204" pitchFamily="34" charset="0"/>
                        </a:rPr>
                        <a:t>∙10</a:t>
                      </a:r>
                      <a:r>
                        <a:rPr kumimoji="0" lang="ru-RU" altLang="ru-RU" sz="2600" b="0" i="0" u="none" strike="noStrike" cap="none" normalizeH="0" baseline="30000">
                          <a:ln>
                            <a:noFill/>
                          </a:ln>
                          <a:solidFill>
                            <a:schemeClr val="tx1"/>
                          </a:solidFill>
                          <a:effectLst/>
                          <a:latin typeface="Arial" panose="020B0604020202020204" pitchFamily="34" charset="0"/>
                          <a:cs typeface="Arial" panose="020B0604020202020204" pitchFamily="34" charset="0"/>
                        </a:rPr>
                        <a:t>-6</a:t>
                      </a:r>
                    </a:p>
                  </a:txBody>
                  <a:tcPr marT="45740" marB="457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2600" b="0" i="0" u="none" strike="noStrike" cap="none" normalizeH="0" baseline="0">
                          <a:ln>
                            <a:noFill/>
                          </a:ln>
                          <a:solidFill>
                            <a:schemeClr val="tx1"/>
                          </a:solidFill>
                          <a:effectLst/>
                          <a:latin typeface="Arial" panose="020B0604020202020204" pitchFamily="34" charset="0"/>
                        </a:rPr>
                        <a:t>6,31</a:t>
                      </a:r>
                      <a:r>
                        <a:rPr kumimoji="0" lang="ru-RU" altLang="ru-RU" sz="2600" b="0" i="0" u="none" strike="noStrike" cap="none" normalizeH="0" baseline="0">
                          <a:ln>
                            <a:noFill/>
                          </a:ln>
                          <a:solidFill>
                            <a:schemeClr val="tx1"/>
                          </a:solidFill>
                          <a:effectLst/>
                          <a:latin typeface="Arial" panose="020B0604020202020204" pitchFamily="34" charset="0"/>
                          <a:cs typeface="Arial" panose="020B0604020202020204" pitchFamily="34" charset="0"/>
                        </a:rPr>
                        <a:t>∙10</a:t>
                      </a:r>
                      <a:r>
                        <a:rPr kumimoji="0" lang="ru-RU" altLang="ru-RU" sz="2600" b="0" i="0" u="none" strike="noStrike" cap="none" normalizeH="0" baseline="30000">
                          <a:ln>
                            <a:noFill/>
                          </a:ln>
                          <a:solidFill>
                            <a:schemeClr val="tx1"/>
                          </a:solidFill>
                          <a:effectLst/>
                          <a:latin typeface="Arial" panose="020B0604020202020204" pitchFamily="34" charset="0"/>
                          <a:cs typeface="Arial" panose="020B0604020202020204" pitchFamily="34" charset="0"/>
                        </a:rPr>
                        <a:t>17</a:t>
                      </a:r>
                    </a:p>
                  </a:txBody>
                  <a:tcPr marT="45740" marB="4574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87892">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2600" b="0" i="0" u="none" strike="noStrike" cap="none" normalizeH="0" baseline="30000">
                          <a:ln>
                            <a:noFill/>
                          </a:ln>
                          <a:solidFill>
                            <a:schemeClr val="tx1"/>
                          </a:solidFill>
                          <a:effectLst/>
                          <a:latin typeface="Arial" panose="020B0604020202020204" pitchFamily="34" charset="0"/>
                        </a:rPr>
                        <a:t>228</a:t>
                      </a:r>
                      <a:r>
                        <a:rPr kumimoji="0" lang="en-US" altLang="ru-RU" sz="2600" b="0" i="0" u="none" strike="noStrike" cap="none" normalizeH="0" baseline="0">
                          <a:ln>
                            <a:noFill/>
                          </a:ln>
                          <a:solidFill>
                            <a:schemeClr val="tx1"/>
                          </a:solidFill>
                          <a:effectLst/>
                          <a:latin typeface="Arial" panose="020B0604020202020204" pitchFamily="34" charset="0"/>
                        </a:rPr>
                        <a:t>Ra</a:t>
                      </a:r>
                      <a:endParaRPr kumimoji="0" lang="ru-RU" altLang="ru-RU" sz="2600" b="0" i="0" u="none" strike="noStrike" cap="none" normalizeH="0" baseline="0">
                        <a:ln>
                          <a:noFill/>
                        </a:ln>
                        <a:solidFill>
                          <a:schemeClr val="tx1"/>
                        </a:solidFill>
                        <a:effectLst/>
                        <a:latin typeface="Arial" panose="020B0604020202020204" pitchFamily="34" charset="0"/>
                      </a:endParaRPr>
                    </a:p>
                  </a:txBody>
                  <a:tcPr marT="45740" marB="4574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2600" b="0" i="0" u="none" strike="noStrike" cap="none" normalizeH="0" baseline="0">
                          <a:ln>
                            <a:noFill/>
                          </a:ln>
                          <a:solidFill>
                            <a:schemeClr val="tx1"/>
                          </a:solidFill>
                          <a:effectLst/>
                          <a:latin typeface="Arial" panose="020B0604020202020204" pitchFamily="34" charset="0"/>
                        </a:rPr>
                        <a:t>5</a:t>
                      </a:r>
                      <a:r>
                        <a:rPr kumimoji="0" lang="ru-RU" altLang="ru-RU" sz="2600" b="0" i="0" u="none" strike="noStrike" cap="none" normalizeH="0" baseline="0">
                          <a:ln>
                            <a:noFill/>
                          </a:ln>
                          <a:solidFill>
                            <a:schemeClr val="tx1"/>
                          </a:solidFill>
                          <a:effectLst/>
                          <a:latin typeface="Arial" panose="020B0604020202020204" pitchFamily="34" charset="0"/>
                        </a:rPr>
                        <a:t>,75 лет</a:t>
                      </a:r>
                    </a:p>
                  </a:txBody>
                  <a:tcPr marT="45740" marB="457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2600" b="0" i="0" u="none" strike="noStrike" cap="none" normalizeH="0" baseline="0">
                          <a:ln>
                            <a:noFill/>
                          </a:ln>
                          <a:solidFill>
                            <a:schemeClr val="tx1"/>
                          </a:solidFill>
                          <a:effectLst/>
                          <a:latin typeface="Arial" panose="020B0604020202020204" pitchFamily="34" charset="0"/>
                        </a:rPr>
                        <a:t>1,15</a:t>
                      </a:r>
                      <a:r>
                        <a:rPr kumimoji="0" lang="ru-RU" altLang="ru-RU" sz="2600" b="0" i="0" u="none" strike="noStrike" cap="none" normalizeH="0" baseline="0">
                          <a:ln>
                            <a:noFill/>
                          </a:ln>
                          <a:solidFill>
                            <a:schemeClr val="tx1"/>
                          </a:solidFill>
                          <a:effectLst/>
                          <a:latin typeface="Arial" panose="020B0604020202020204" pitchFamily="34" charset="0"/>
                          <a:cs typeface="Arial" panose="020B0604020202020204" pitchFamily="34" charset="0"/>
                        </a:rPr>
                        <a:t>∙10</a:t>
                      </a:r>
                      <a:r>
                        <a:rPr kumimoji="0" lang="ru-RU" altLang="ru-RU" sz="2600" b="0" i="0" u="none" strike="noStrike" cap="none" normalizeH="0" baseline="30000">
                          <a:ln>
                            <a:noFill/>
                          </a:ln>
                          <a:solidFill>
                            <a:schemeClr val="tx1"/>
                          </a:solidFill>
                          <a:effectLst/>
                          <a:latin typeface="Arial" panose="020B0604020202020204" pitchFamily="34" charset="0"/>
                          <a:cs typeface="Arial" panose="020B0604020202020204" pitchFamily="34" charset="0"/>
                        </a:rPr>
                        <a:t>-13</a:t>
                      </a:r>
                    </a:p>
                  </a:txBody>
                  <a:tcPr marT="45740" marB="457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2600" b="0" i="0" u="none" strike="noStrike" cap="none" normalizeH="0" baseline="0">
                          <a:ln>
                            <a:noFill/>
                          </a:ln>
                          <a:solidFill>
                            <a:schemeClr val="tx1"/>
                          </a:solidFill>
                          <a:effectLst/>
                          <a:latin typeface="Arial" panose="020B0604020202020204" pitchFamily="34" charset="0"/>
                        </a:rPr>
                        <a:t>5,04</a:t>
                      </a:r>
                      <a:r>
                        <a:rPr kumimoji="0" lang="ru-RU" altLang="ru-RU" sz="2600" b="0" i="0" u="none" strike="noStrike" cap="none" normalizeH="0" baseline="0">
                          <a:ln>
                            <a:noFill/>
                          </a:ln>
                          <a:solidFill>
                            <a:schemeClr val="tx1"/>
                          </a:solidFill>
                          <a:effectLst/>
                          <a:latin typeface="Arial" panose="020B0604020202020204" pitchFamily="34" charset="0"/>
                          <a:cs typeface="Arial" panose="020B0604020202020204" pitchFamily="34" charset="0"/>
                        </a:rPr>
                        <a:t>∙10</a:t>
                      </a:r>
                      <a:r>
                        <a:rPr kumimoji="0" lang="ru-RU" altLang="ru-RU" sz="2600" b="0" i="0" u="none" strike="noStrike" cap="none" normalizeH="0" baseline="30000">
                          <a:ln>
                            <a:noFill/>
                          </a:ln>
                          <a:solidFill>
                            <a:schemeClr val="tx1"/>
                          </a:solidFill>
                          <a:effectLst/>
                          <a:latin typeface="Arial" panose="020B0604020202020204" pitchFamily="34" charset="0"/>
                          <a:cs typeface="Arial" panose="020B0604020202020204" pitchFamily="34" charset="0"/>
                        </a:rPr>
                        <a:t>-16</a:t>
                      </a:r>
                    </a:p>
                  </a:txBody>
                  <a:tcPr marT="45740" marB="457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2600" b="0" i="0" u="none" strike="noStrike" cap="none" normalizeH="0" baseline="0">
                          <a:ln>
                            <a:noFill/>
                          </a:ln>
                          <a:solidFill>
                            <a:schemeClr val="tx1"/>
                          </a:solidFill>
                          <a:effectLst/>
                          <a:latin typeface="Arial" panose="020B0604020202020204" pitchFamily="34" charset="0"/>
                        </a:rPr>
                        <a:t>3,03</a:t>
                      </a:r>
                      <a:r>
                        <a:rPr kumimoji="0" lang="ru-RU" altLang="ru-RU" sz="2600" b="0" i="0" u="none" strike="noStrike" cap="none" normalizeH="0" baseline="0">
                          <a:ln>
                            <a:noFill/>
                          </a:ln>
                          <a:solidFill>
                            <a:schemeClr val="tx1"/>
                          </a:solidFill>
                          <a:effectLst/>
                          <a:latin typeface="Arial" panose="020B0604020202020204" pitchFamily="34" charset="0"/>
                          <a:cs typeface="Arial" panose="020B0604020202020204" pitchFamily="34" charset="0"/>
                        </a:rPr>
                        <a:t>∙10</a:t>
                      </a:r>
                      <a:r>
                        <a:rPr kumimoji="0" lang="ru-RU" altLang="ru-RU" sz="2600" b="0" i="0" u="none" strike="noStrike" cap="none" normalizeH="0" baseline="30000">
                          <a:ln>
                            <a:noFill/>
                          </a:ln>
                          <a:solidFill>
                            <a:schemeClr val="tx1"/>
                          </a:solidFill>
                          <a:effectLst/>
                          <a:latin typeface="Arial" panose="020B0604020202020204" pitchFamily="34" charset="0"/>
                          <a:cs typeface="Arial" panose="020B0604020202020204" pitchFamily="34" charset="0"/>
                        </a:rPr>
                        <a:t>8</a:t>
                      </a:r>
                    </a:p>
                  </a:txBody>
                  <a:tcPr marT="45740" marB="4574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E38C6B76-E8AA-4C07-8B6F-7D61DA8C013A}"/>
              </a:ext>
            </a:extLst>
          </p:cNvPr>
          <p:cNvSpPr>
            <a:spLocks noGrp="1" noChangeArrowheads="1"/>
          </p:cNvSpPr>
          <p:nvPr>
            <p:ph type="title"/>
          </p:nvPr>
        </p:nvSpPr>
        <p:spPr/>
        <p:txBody>
          <a:bodyPr/>
          <a:lstStyle/>
          <a:p>
            <a:pPr eaLnBrk="1" hangingPunct="1"/>
            <a:r>
              <a:rPr lang="ru-RU" altLang="ru-RU" sz="3600"/>
              <a:t>Отсутствие равновесия</a:t>
            </a:r>
          </a:p>
        </p:txBody>
      </p:sp>
      <p:graphicFrame>
        <p:nvGraphicFramePr>
          <p:cNvPr id="70659" name="Object 3">
            <a:extLst>
              <a:ext uri="{FF2B5EF4-FFF2-40B4-BE49-F238E27FC236}">
                <a16:creationId xmlns:a16="http://schemas.microsoft.com/office/drawing/2014/main" id="{9526E5C9-3EF1-4A58-A3DE-EBD13A50DBAF}"/>
              </a:ext>
            </a:extLst>
          </p:cNvPr>
          <p:cNvGraphicFramePr>
            <a:graphicFrameLocks noGrp="1" noChangeAspect="1"/>
          </p:cNvGraphicFramePr>
          <p:nvPr>
            <p:ph sz="half" idx="1"/>
          </p:nvPr>
        </p:nvGraphicFramePr>
        <p:xfrm>
          <a:off x="3124200" y="1524000"/>
          <a:ext cx="1184275" cy="573088"/>
        </p:xfrm>
        <a:graphic>
          <a:graphicData uri="http://schemas.openxmlformats.org/presentationml/2006/ole">
            <mc:AlternateContent xmlns:mc="http://schemas.openxmlformats.org/markup-compatibility/2006">
              <mc:Choice xmlns:v="urn:schemas-microsoft-com:vml" Requires="v">
                <p:oleObj name="Формула" r:id="rId3" imgW="393529" imgH="190417" progId="Equation.3">
                  <p:embed/>
                </p:oleObj>
              </mc:Choice>
              <mc:Fallback>
                <p:oleObj name="Формула" r:id="rId3" imgW="393529" imgH="190417" progId="Equation.3">
                  <p:embed/>
                  <p:pic>
                    <p:nvPicPr>
                      <p:cNvPr id="70659" name="Object 3">
                        <a:extLst>
                          <a:ext uri="{FF2B5EF4-FFF2-40B4-BE49-F238E27FC236}">
                            <a16:creationId xmlns:a16="http://schemas.microsoft.com/office/drawing/2014/main" id="{9526E5C9-3EF1-4A58-A3DE-EBD13A50DB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1524000"/>
                        <a:ext cx="1184275" cy="573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0660" name="Object 4">
            <a:extLst>
              <a:ext uri="{FF2B5EF4-FFF2-40B4-BE49-F238E27FC236}">
                <a16:creationId xmlns:a16="http://schemas.microsoft.com/office/drawing/2014/main" id="{AD0ED727-29D4-4241-8F4E-35BF5D5B5F01}"/>
              </a:ext>
            </a:extLst>
          </p:cNvPr>
          <p:cNvGraphicFramePr>
            <a:graphicFrameLocks noGrp="1" noChangeAspect="1"/>
          </p:cNvGraphicFramePr>
          <p:nvPr>
            <p:ph sz="quarter" idx="2"/>
          </p:nvPr>
        </p:nvGraphicFramePr>
        <p:xfrm>
          <a:off x="4191000" y="2286000"/>
          <a:ext cx="2138363" cy="687388"/>
        </p:xfrm>
        <a:graphic>
          <a:graphicData uri="http://schemas.openxmlformats.org/presentationml/2006/ole">
            <mc:AlternateContent xmlns:mc="http://schemas.openxmlformats.org/markup-compatibility/2006">
              <mc:Choice xmlns:v="urn:schemas-microsoft-com:vml" Requires="v">
                <p:oleObj name="Формула" r:id="rId5" imgW="711200" imgH="228600" progId="Equation.3">
                  <p:embed/>
                </p:oleObj>
              </mc:Choice>
              <mc:Fallback>
                <p:oleObj name="Формула" r:id="rId5" imgW="711200" imgH="228600" progId="Equation.3">
                  <p:embed/>
                  <p:pic>
                    <p:nvPicPr>
                      <p:cNvPr id="70660" name="Object 4">
                        <a:extLst>
                          <a:ext uri="{FF2B5EF4-FFF2-40B4-BE49-F238E27FC236}">
                            <a16:creationId xmlns:a16="http://schemas.microsoft.com/office/drawing/2014/main" id="{AD0ED727-29D4-4241-8F4E-35BF5D5B5F0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91000" y="2286000"/>
                        <a:ext cx="2138363" cy="687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0661" name="Object 8">
            <a:extLst>
              <a:ext uri="{FF2B5EF4-FFF2-40B4-BE49-F238E27FC236}">
                <a16:creationId xmlns:a16="http://schemas.microsoft.com/office/drawing/2014/main" id="{FEA91492-F652-4916-A9BD-7290A705C8CA}"/>
              </a:ext>
            </a:extLst>
          </p:cNvPr>
          <p:cNvGraphicFramePr>
            <a:graphicFrameLocks noChangeAspect="1"/>
          </p:cNvGraphicFramePr>
          <p:nvPr/>
        </p:nvGraphicFramePr>
        <p:xfrm>
          <a:off x="4724400" y="1524000"/>
          <a:ext cx="1219200" cy="571500"/>
        </p:xfrm>
        <a:graphic>
          <a:graphicData uri="http://schemas.openxmlformats.org/presentationml/2006/ole">
            <mc:AlternateContent xmlns:mc="http://schemas.openxmlformats.org/markup-compatibility/2006">
              <mc:Choice xmlns:v="urn:schemas-microsoft-com:vml" Requires="v">
                <p:oleObj name="Формула" r:id="rId7" imgW="406224" imgH="190417" progId="Equation.3">
                  <p:embed/>
                </p:oleObj>
              </mc:Choice>
              <mc:Fallback>
                <p:oleObj name="Формула" r:id="rId7" imgW="406224" imgH="190417" progId="Equation.3">
                  <p:embed/>
                  <p:pic>
                    <p:nvPicPr>
                      <p:cNvPr id="70661" name="Object 8">
                        <a:extLst>
                          <a:ext uri="{FF2B5EF4-FFF2-40B4-BE49-F238E27FC236}">
                            <a16:creationId xmlns:a16="http://schemas.microsoft.com/office/drawing/2014/main" id="{FEA91492-F652-4916-A9BD-7290A705C8C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24400" y="1524000"/>
                        <a:ext cx="12192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0662" name="Object 10">
            <a:extLst>
              <a:ext uri="{FF2B5EF4-FFF2-40B4-BE49-F238E27FC236}">
                <a16:creationId xmlns:a16="http://schemas.microsoft.com/office/drawing/2014/main" id="{E525FF1B-9F50-4AD7-B912-AC3F2C61DB8B}"/>
              </a:ext>
            </a:extLst>
          </p:cNvPr>
          <p:cNvGraphicFramePr>
            <a:graphicFrameLocks noChangeAspect="1"/>
          </p:cNvGraphicFramePr>
          <p:nvPr/>
        </p:nvGraphicFramePr>
        <p:xfrm>
          <a:off x="4191000" y="3009900"/>
          <a:ext cx="4722813" cy="1141413"/>
        </p:xfrm>
        <a:graphic>
          <a:graphicData uri="http://schemas.openxmlformats.org/presentationml/2006/ole">
            <mc:AlternateContent xmlns:mc="http://schemas.openxmlformats.org/markup-compatibility/2006">
              <mc:Choice xmlns:v="urn:schemas-microsoft-com:vml" Requires="v">
                <p:oleObj name="Формула" r:id="rId9" imgW="1574800" imgH="381000" progId="Equation.3">
                  <p:embed/>
                </p:oleObj>
              </mc:Choice>
              <mc:Fallback>
                <p:oleObj name="Формула" r:id="rId9" imgW="1574800" imgH="381000" progId="Equation.3">
                  <p:embed/>
                  <p:pic>
                    <p:nvPicPr>
                      <p:cNvPr id="70662" name="Object 10">
                        <a:extLst>
                          <a:ext uri="{FF2B5EF4-FFF2-40B4-BE49-F238E27FC236}">
                            <a16:creationId xmlns:a16="http://schemas.microsoft.com/office/drawing/2014/main" id="{E525FF1B-9F50-4AD7-B912-AC3F2C61DB8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91000" y="3009900"/>
                        <a:ext cx="4722813" cy="1141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1165" name="Group 29">
            <a:extLst>
              <a:ext uri="{FF2B5EF4-FFF2-40B4-BE49-F238E27FC236}">
                <a16:creationId xmlns:a16="http://schemas.microsoft.com/office/drawing/2014/main" id="{5FC3B805-1E08-446C-A29E-612B17324C7C}"/>
              </a:ext>
            </a:extLst>
          </p:cNvPr>
          <p:cNvGraphicFramePr>
            <a:graphicFrameLocks noGrp="1"/>
          </p:cNvGraphicFramePr>
          <p:nvPr>
            <p:ph sz="quarter" idx="3"/>
          </p:nvPr>
        </p:nvGraphicFramePr>
        <p:xfrm>
          <a:off x="4267200" y="4267200"/>
          <a:ext cx="4648200" cy="2187576"/>
        </p:xfrm>
        <a:graphic>
          <a:graphicData uri="http://schemas.openxmlformats.org/drawingml/2006/table">
            <a:tbl>
              <a:tblPr/>
              <a:tblGrid>
                <a:gridCol w="1447800">
                  <a:extLst>
                    <a:ext uri="{9D8B030D-6E8A-4147-A177-3AD203B41FA5}">
                      <a16:colId xmlns:a16="http://schemas.microsoft.com/office/drawing/2014/main" val="20000"/>
                    </a:ext>
                  </a:extLst>
                </a:gridCol>
                <a:gridCol w="3200400">
                  <a:extLst>
                    <a:ext uri="{9D8B030D-6E8A-4147-A177-3AD203B41FA5}">
                      <a16:colId xmlns:a16="http://schemas.microsoft.com/office/drawing/2014/main" val="20001"/>
                    </a:ext>
                  </a:extLst>
                </a:gridCol>
              </a:tblGrid>
              <a:tr h="109378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2800" b="0" i="0" u="none" strike="noStrike" cap="none" normalizeH="0" baseline="30000">
                          <a:ln>
                            <a:noFill/>
                          </a:ln>
                          <a:solidFill>
                            <a:schemeClr val="tx1"/>
                          </a:solidFill>
                          <a:effectLst/>
                          <a:latin typeface="Arial" panose="020B0604020202020204" pitchFamily="34" charset="0"/>
                        </a:rPr>
                        <a:t>234</a:t>
                      </a:r>
                      <a:r>
                        <a:rPr kumimoji="0" lang="en-US" altLang="ru-RU" sz="2800" b="0" i="0" u="none" strike="noStrike" cap="none" normalizeH="0" baseline="0">
                          <a:ln>
                            <a:noFill/>
                          </a:ln>
                          <a:solidFill>
                            <a:schemeClr val="tx1"/>
                          </a:solidFill>
                          <a:effectLst/>
                          <a:latin typeface="Arial" panose="020B0604020202020204" pitchFamily="34" charset="0"/>
                        </a:rPr>
                        <a:t>Th</a:t>
                      </a:r>
                      <a:endParaRPr kumimoji="0" lang="ru-RU" altLang="ru-RU" sz="2800" b="0" i="0" u="none" strike="noStrike" cap="none" normalizeH="0" baseline="0">
                        <a:ln>
                          <a:noFill/>
                        </a:ln>
                        <a:solidFill>
                          <a:schemeClr val="tx1"/>
                        </a:solidFill>
                        <a:effectLst/>
                        <a:latin typeface="Arial" panose="020B0604020202020204"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2800" b="0" i="0" u="none" strike="noStrike" cap="none" normalizeH="0" baseline="0">
                          <a:ln>
                            <a:noFill/>
                          </a:ln>
                          <a:solidFill>
                            <a:schemeClr val="tx1"/>
                          </a:solidFill>
                          <a:effectLst/>
                          <a:latin typeface="Arial" panose="020B0604020202020204" pitchFamily="34" charset="0"/>
                        </a:rPr>
                        <a:t>T</a:t>
                      </a:r>
                      <a:r>
                        <a:rPr kumimoji="0" lang="en-US" altLang="ru-RU" sz="2800" b="0" i="0" u="none" strike="noStrike" cap="none" normalizeH="0" baseline="-25000">
                          <a:ln>
                            <a:noFill/>
                          </a:ln>
                          <a:solidFill>
                            <a:schemeClr val="tx1"/>
                          </a:solidFill>
                          <a:effectLst/>
                          <a:latin typeface="Arial" panose="020B0604020202020204" pitchFamily="34" charset="0"/>
                        </a:rPr>
                        <a:t>1/2 </a:t>
                      </a:r>
                      <a:r>
                        <a:rPr kumimoji="0" lang="en-US" altLang="ru-RU" sz="2800" b="0" i="0" u="none" strike="noStrike" cap="none" normalizeH="0" baseline="0">
                          <a:ln>
                            <a:noFill/>
                          </a:ln>
                          <a:solidFill>
                            <a:schemeClr val="tx1"/>
                          </a:solidFill>
                          <a:effectLst/>
                          <a:latin typeface="Arial" panose="020B0604020202020204" pitchFamily="34" charset="0"/>
                        </a:rPr>
                        <a:t>= 24 </a:t>
                      </a:r>
                      <a:r>
                        <a:rPr kumimoji="0" lang="ru-RU" altLang="ru-RU" sz="2800" b="0" i="0" u="none" strike="noStrike" cap="none" normalizeH="0" baseline="0">
                          <a:ln>
                            <a:noFill/>
                          </a:ln>
                          <a:solidFill>
                            <a:schemeClr val="tx1"/>
                          </a:solidFill>
                          <a:effectLst/>
                          <a:latin typeface="Arial" panose="020B0604020202020204" pitchFamily="34" charset="0"/>
                        </a:rPr>
                        <a:t>дня</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9378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2800" b="0" i="0" u="none" strike="noStrike" cap="none" normalizeH="0" baseline="30000">
                          <a:ln>
                            <a:noFill/>
                          </a:ln>
                          <a:solidFill>
                            <a:schemeClr val="tx1"/>
                          </a:solidFill>
                          <a:effectLst/>
                          <a:latin typeface="Arial" panose="020B0604020202020204" pitchFamily="34" charset="0"/>
                        </a:rPr>
                        <a:t>234</a:t>
                      </a:r>
                      <a:r>
                        <a:rPr kumimoji="0" lang="en-US" altLang="ru-RU" sz="2800" b="0" i="0" u="none" strike="noStrike" cap="none" normalizeH="0" baseline="0">
                          <a:ln>
                            <a:noFill/>
                          </a:ln>
                          <a:solidFill>
                            <a:schemeClr val="tx1"/>
                          </a:solidFill>
                          <a:effectLst/>
                          <a:latin typeface="Arial" panose="020B0604020202020204" pitchFamily="34" charset="0"/>
                        </a:rPr>
                        <a:t>U</a:t>
                      </a:r>
                      <a:endParaRPr kumimoji="0" lang="ru-RU" altLang="ru-RU" sz="2800" b="0" i="0" u="none" strike="noStrike" cap="none" normalizeH="0" baseline="0">
                        <a:ln>
                          <a:noFill/>
                        </a:ln>
                        <a:solidFill>
                          <a:schemeClr val="tx1"/>
                        </a:solidFill>
                        <a:effectLst/>
                        <a:latin typeface="Arial" panose="020B0604020202020204"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2800" b="0" i="0" u="none" strike="noStrike" cap="none" normalizeH="0" baseline="0">
                          <a:ln>
                            <a:noFill/>
                          </a:ln>
                          <a:solidFill>
                            <a:schemeClr val="tx1"/>
                          </a:solidFill>
                          <a:effectLst/>
                          <a:latin typeface="Arial" panose="020B0604020202020204" pitchFamily="34" charset="0"/>
                        </a:rPr>
                        <a:t>T</a:t>
                      </a:r>
                      <a:r>
                        <a:rPr kumimoji="0" lang="en-US" altLang="ru-RU" sz="2800" b="0" i="0" u="none" strike="noStrike" cap="none" normalizeH="0" baseline="-25000">
                          <a:ln>
                            <a:noFill/>
                          </a:ln>
                          <a:solidFill>
                            <a:schemeClr val="tx1"/>
                          </a:solidFill>
                          <a:effectLst/>
                          <a:latin typeface="Arial" panose="020B0604020202020204" pitchFamily="34" charset="0"/>
                        </a:rPr>
                        <a:t>1/2 </a:t>
                      </a:r>
                      <a:r>
                        <a:rPr kumimoji="0" lang="en-US" altLang="ru-RU" sz="2800" b="0" i="0" u="none" strike="noStrike" cap="none" normalizeH="0" baseline="0">
                          <a:ln>
                            <a:noFill/>
                          </a:ln>
                          <a:solidFill>
                            <a:schemeClr val="tx1"/>
                          </a:solidFill>
                          <a:effectLst/>
                          <a:latin typeface="Arial" panose="020B0604020202020204" pitchFamily="34" charset="0"/>
                        </a:rPr>
                        <a:t>= 2</a:t>
                      </a:r>
                      <a:r>
                        <a:rPr kumimoji="0" lang="ru-RU" altLang="ru-RU" sz="2800" b="0" i="0" u="none" strike="noStrike" cap="none" normalizeH="0" baseline="0">
                          <a:ln>
                            <a:noFill/>
                          </a:ln>
                          <a:solidFill>
                            <a:schemeClr val="tx1"/>
                          </a:solidFill>
                          <a:effectLst/>
                          <a:latin typeface="Arial" panose="020B0604020202020204" pitchFamily="34" charset="0"/>
                        </a:rPr>
                        <a:t>,5</a:t>
                      </a:r>
                      <a:r>
                        <a:rPr kumimoji="0" lang="ru-RU" altLang="ru-RU" sz="2800" b="0" i="0" u="none" strike="noStrike" cap="none" normalizeH="0" baseline="0">
                          <a:ln>
                            <a:noFill/>
                          </a:ln>
                          <a:solidFill>
                            <a:schemeClr val="tx1"/>
                          </a:solidFill>
                          <a:effectLst/>
                          <a:latin typeface="Arial" panose="020B0604020202020204" pitchFamily="34" charset="0"/>
                          <a:cs typeface="Arial" panose="020B0604020202020204" pitchFamily="34" charset="0"/>
                        </a:rPr>
                        <a:t>∙10</a:t>
                      </a:r>
                      <a:r>
                        <a:rPr kumimoji="0" lang="ru-RU" altLang="ru-RU" sz="2800" b="0" i="0" u="none" strike="noStrike" cap="none" normalizeH="0" baseline="30000">
                          <a:ln>
                            <a:noFill/>
                          </a:ln>
                          <a:solidFill>
                            <a:schemeClr val="tx1"/>
                          </a:solidFill>
                          <a:effectLst/>
                          <a:latin typeface="Arial" panose="020B0604020202020204" pitchFamily="34" charset="0"/>
                          <a:cs typeface="Arial" panose="020B0604020202020204" pitchFamily="34" charset="0"/>
                        </a:rPr>
                        <a:t>5</a:t>
                      </a:r>
                      <a:r>
                        <a:rPr kumimoji="0" lang="en-US" altLang="ru-RU" sz="2800" b="0" i="0" u="none" strike="noStrike" cap="none" normalizeH="0" baseline="0">
                          <a:ln>
                            <a:noFill/>
                          </a:ln>
                          <a:solidFill>
                            <a:schemeClr val="tx1"/>
                          </a:solidFill>
                          <a:effectLst/>
                          <a:latin typeface="Arial" panose="020B0604020202020204" pitchFamily="34" charset="0"/>
                        </a:rPr>
                        <a:t> </a:t>
                      </a:r>
                      <a:r>
                        <a:rPr kumimoji="0" lang="ru-RU" altLang="ru-RU" sz="2800" b="0" i="0" u="none" strike="noStrike" cap="none" normalizeH="0" baseline="0">
                          <a:ln>
                            <a:noFill/>
                          </a:ln>
                          <a:solidFill>
                            <a:schemeClr val="tx1"/>
                          </a:solidFill>
                          <a:effectLst/>
                          <a:latin typeface="Arial" panose="020B0604020202020204" pitchFamily="34" charset="0"/>
                        </a:rPr>
                        <a:t>лет</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pSp>
        <p:nvGrpSpPr>
          <p:cNvPr id="70674" name="Group 40">
            <a:extLst>
              <a:ext uri="{FF2B5EF4-FFF2-40B4-BE49-F238E27FC236}">
                <a16:creationId xmlns:a16="http://schemas.microsoft.com/office/drawing/2014/main" id="{49A0C320-D564-4F10-982F-B7FA8D9DD769}"/>
              </a:ext>
            </a:extLst>
          </p:cNvPr>
          <p:cNvGrpSpPr>
            <a:grpSpLocks/>
          </p:cNvGrpSpPr>
          <p:nvPr/>
        </p:nvGrpSpPr>
        <p:grpSpPr bwMode="auto">
          <a:xfrm>
            <a:off x="0" y="2627313"/>
            <a:ext cx="3810000" cy="4078287"/>
            <a:chOff x="0" y="1655"/>
            <a:chExt cx="2400" cy="2569"/>
          </a:xfrm>
        </p:grpSpPr>
        <p:pic>
          <p:nvPicPr>
            <p:cNvPr id="70681" name="Picture 38">
              <a:extLst>
                <a:ext uri="{FF2B5EF4-FFF2-40B4-BE49-F238E27FC236}">
                  <a16:creationId xmlns:a16="http://schemas.microsoft.com/office/drawing/2014/main" id="{4A5086D5-B3C7-4F7F-8988-1616387C42D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1824"/>
              <a:ext cx="2400" cy="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682" name="Picture 39">
              <a:extLst>
                <a:ext uri="{FF2B5EF4-FFF2-40B4-BE49-F238E27FC236}">
                  <a16:creationId xmlns:a16="http://schemas.microsoft.com/office/drawing/2014/main" id="{7F9473C8-007B-4EFD-A9B0-A68E7714188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1655"/>
              <a:ext cx="2400" cy="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70675" name="Group 50">
            <a:extLst>
              <a:ext uri="{FF2B5EF4-FFF2-40B4-BE49-F238E27FC236}">
                <a16:creationId xmlns:a16="http://schemas.microsoft.com/office/drawing/2014/main" id="{0B3AF4FB-6B07-4518-BC82-EB511C8C603D}"/>
              </a:ext>
            </a:extLst>
          </p:cNvPr>
          <p:cNvGrpSpPr>
            <a:grpSpLocks/>
          </p:cNvGrpSpPr>
          <p:nvPr/>
        </p:nvGrpSpPr>
        <p:grpSpPr bwMode="auto">
          <a:xfrm>
            <a:off x="76200" y="2362200"/>
            <a:ext cx="4052888" cy="4295775"/>
            <a:chOff x="48" y="1488"/>
            <a:chExt cx="2553" cy="2706"/>
          </a:xfrm>
        </p:grpSpPr>
        <p:sp>
          <p:nvSpPr>
            <p:cNvPr id="70676" name="Text Box 34">
              <a:extLst>
                <a:ext uri="{FF2B5EF4-FFF2-40B4-BE49-F238E27FC236}">
                  <a16:creationId xmlns:a16="http://schemas.microsoft.com/office/drawing/2014/main" id="{BEA68A8A-3DCF-420C-807A-37C70CF73881}"/>
                </a:ext>
              </a:extLst>
            </p:cNvPr>
            <p:cNvSpPr txBox="1">
              <a:spLocks noChangeArrowheads="1"/>
            </p:cNvSpPr>
            <p:nvPr/>
          </p:nvSpPr>
          <p:spPr bwMode="auto">
            <a:xfrm>
              <a:off x="48" y="1488"/>
              <a:ext cx="75"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ru-RU" sz="1400" i="1"/>
                <a:t>A</a:t>
              </a:r>
              <a:endParaRPr lang="ru-RU" altLang="ru-RU" sz="1400" i="1"/>
            </a:p>
          </p:txBody>
        </p:sp>
        <p:sp>
          <p:nvSpPr>
            <p:cNvPr id="70677" name="Text Box 35">
              <a:extLst>
                <a:ext uri="{FF2B5EF4-FFF2-40B4-BE49-F238E27FC236}">
                  <a16:creationId xmlns:a16="http://schemas.microsoft.com/office/drawing/2014/main" id="{393ADD0C-2865-461E-9B24-D13108FCF11F}"/>
                </a:ext>
              </a:extLst>
            </p:cNvPr>
            <p:cNvSpPr txBox="1">
              <a:spLocks noChangeArrowheads="1"/>
            </p:cNvSpPr>
            <p:nvPr/>
          </p:nvSpPr>
          <p:spPr bwMode="auto">
            <a:xfrm>
              <a:off x="2391" y="3898"/>
              <a:ext cx="201"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ru-RU" sz="1400" i="1"/>
                <a:t>t, T</a:t>
              </a:r>
              <a:r>
                <a:rPr lang="en-US" altLang="ru-RU" sz="1400" i="1" baseline="-25000"/>
                <a:t>1</a:t>
              </a:r>
              <a:endParaRPr lang="ru-RU" altLang="ru-RU" sz="1400" i="1"/>
            </a:p>
          </p:txBody>
        </p:sp>
        <p:sp>
          <p:nvSpPr>
            <p:cNvPr id="70678" name="Text Box 36">
              <a:extLst>
                <a:ext uri="{FF2B5EF4-FFF2-40B4-BE49-F238E27FC236}">
                  <a16:creationId xmlns:a16="http://schemas.microsoft.com/office/drawing/2014/main" id="{F15E7B7A-5538-47AF-8CAB-95FD6935F32E}"/>
                </a:ext>
              </a:extLst>
            </p:cNvPr>
            <p:cNvSpPr txBox="1">
              <a:spLocks noChangeArrowheads="1"/>
            </p:cNvSpPr>
            <p:nvPr/>
          </p:nvSpPr>
          <p:spPr bwMode="auto">
            <a:xfrm>
              <a:off x="2400" y="4060"/>
              <a:ext cx="201"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ru-RU" sz="1400" i="1"/>
                <a:t>t, T</a:t>
              </a:r>
              <a:r>
                <a:rPr lang="en-US" altLang="ru-RU" sz="1400" i="1" baseline="-25000"/>
                <a:t>2</a:t>
              </a:r>
              <a:endParaRPr lang="ru-RU" altLang="ru-RU" sz="1400" i="1"/>
            </a:p>
          </p:txBody>
        </p:sp>
        <p:sp>
          <p:nvSpPr>
            <p:cNvPr id="70679" name="Text Box 42">
              <a:extLst>
                <a:ext uri="{FF2B5EF4-FFF2-40B4-BE49-F238E27FC236}">
                  <a16:creationId xmlns:a16="http://schemas.microsoft.com/office/drawing/2014/main" id="{D41F0C79-3DCF-45F5-8CCE-C22EC4F7A3D1}"/>
                </a:ext>
              </a:extLst>
            </p:cNvPr>
            <p:cNvSpPr txBox="1">
              <a:spLocks noChangeArrowheads="1"/>
            </p:cNvSpPr>
            <p:nvPr/>
          </p:nvSpPr>
          <p:spPr bwMode="auto">
            <a:xfrm>
              <a:off x="336" y="2256"/>
              <a:ext cx="115"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ru-RU" sz="1400" i="1"/>
                <a:t>A</a:t>
              </a:r>
              <a:r>
                <a:rPr lang="en-US" altLang="ru-RU" sz="1400" i="1" baseline="-25000"/>
                <a:t>1</a:t>
              </a:r>
              <a:endParaRPr lang="ru-RU" altLang="ru-RU" sz="1400" i="1"/>
            </a:p>
          </p:txBody>
        </p:sp>
        <p:sp>
          <p:nvSpPr>
            <p:cNvPr id="70680" name="Text Box 46">
              <a:extLst>
                <a:ext uri="{FF2B5EF4-FFF2-40B4-BE49-F238E27FC236}">
                  <a16:creationId xmlns:a16="http://schemas.microsoft.com/office/drawing/2014/main" id="{5B0A8AC8-DFE7-4F2B-ADF3-FA676469C8F3}"/>
                </a:ext>
              </a:extLst>
            </p:cNvPr>
            <p:cNvSpPr txBox="1">
              <a:spLocks noChangeArrowheads="1"/>
            </p:cNvSpPr>
            <p:nvPr/>
          </p:nvSpPr>
          <p:spPr bwMode="auto">
            <a:xfrm>
              <a:off x="1440" y="3552"/>
              <a:ext cx="115"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ru-RU" sz="1400" i="1"/>
                <a:t>A</a:t>
              </a:r>
              <a:r>
                <a:rPr lang="en-US" altLang="ru-RU" sz="1400" i="1" baseline="-25000"/>
                <a:t>2</a:t>
              </a:r>
              <a:endParaRPr lang="ru-RU" altLang="ru-RU" sz="1400" i="1"/>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EFF0FCB8-2422-4068-9A42-5D5670BA81A6}"/>
              </a:ext>
            </a:extLst>
          </p:cNvPr>
          <p:cNvSpPr>
            <a:spLocks noGrp="1" noChangeArrowheads="1"/>
          </p:cNvSpPr>
          <p:nvPr>
            <p:ph type="title"/>
          </p:nvPr>
        </p:nvSpPr>
        <p:spPr/>
        <p:txBody>
          <a:bodyPr/>
          <a:lstStyle/>
          <a:p>
            <a:pPr eaLnBrk="1" hangingPunct="1"/>
            <a:r>
              <a:rPr lang="ru-RU" altLang="ru-RU" sz="3600"/>
              <a:t>Электроны</a:t>
            </a:r>
          </a:p>
        </p:txBody>
      </p:sp>
      <p:sp>
        <p:nvSpPr>
          <p:cNvPr id="7171" name="Rectangle 4">
            <a:extLst>
              <a:ext uri="{FF2B5EF4-FFF2-40B4-BE49-F238E27FC236}">
                <a16:creationId xmlns:a16="http://schemas.microsoft.com/office/drawing/2014/main" id="{FFFD71A5-997B-402E-89E3-FBAE2A61F61A}"/>
              </a:ext>
            </a:extLst>
          </p:cNvPr>
          <p:cNvSpPr>
            <a:spLocks noChangeArrowheads="1"/>
          </p:cNvSpPr>
          <p:nvPr/>
        </p:nvSpPr>
        <p:spPr bwMode="auto">
          <a:xfrm>
            <a:off x="381000" y="5181600"/>
            <a:ext cx="8229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ru-RU" altLang="ru-RU" sz="2000"/>
              <a:t>Совокупность четырех квантовых чисел позволяет найти возможные состояния электрона в атоме</a:t>
            </a:r>
          </a:p>
        </p:txBody>
      </p:sp>
      <p:graphicFrame>
        <p:nvGraphicFramePr>
          <p:cNvPr id="13384" name="Group 72">
            <a:extLst>
              <a:ext uri="{FF2B5EF4-FFF2-40B4-BE49-F238E27FC236}">
                <a16:creationId xmlns:a16="http://schemas.microsoft.com/office/drawing/2014/main" id="{444DDCE2-0756-4524-949A-F38E89D1D802}"/>
              </a:ext>
            </a:extLst>
          </p:cNvPr>
          <p:cNvGraphicFramePr>
            <a:graphicFrameLocks noGrp="1"/>
          </p:cNvGraphicFramePr>
          <p:nvPr>
            <p:ph sz="half" idx="1"/>
          </p:nvPr>
        </p:nvGraphicFramePr>
        <p:xfrm>
          <a:off x="457200" y="1600200"/>
          <a:ext cx="8153400" cy="3289300"/>
        </p:xfrm>
        <a:graphic>
          <a:graphicData uri="http://schemas.openxmlformats.org/drawingml/2006/table">
            <a:tbl>
              <a:tblPr/>
              <a:tblGrid>
                <a:gridCol w="4076700">
                  <a:extLst>
                    <a:ext uri="{9D8B030D-6E8A-4147-A177-3AD203B41FA5}">
                      <a16:colId xmlns:a16="http://schemas.microsoft.com/office/drawing/2014/main" val="20000"/>
                    </a:ext>
                  </a:extLst>
                </a:gridCol>
                <a:gridCol w="4076700">
                  <a:extLst>
                    <a:ext uri="{9D8B030D-6E8A-4147-A177-3AD203B41FA5}">
                      <a16:colId xmlns:a16="http://schemas.microsoft.com/office/drawing/2014/main" val="20001"/>
                    </a:ext>
                  </a:extLst>
                </a:gridCol>
              </a:tblGrid>
              <a:tr h="5461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800" b="0" i="0" u="none" strike="noStrike" cap="none" normalizeH="0" baseline="0">
                          <a:ln>
                            <a:noFill/>
                          </a:ln>
                          <a:solidFill>
                            <a:schemeClr val="tx1"/>
                          </a:solidFill>
                          <a:effectLst/>
                          <a:latin typeface="Arial" panose="020B0604020202020204" pitchFamily="34" charset="0"/>
                        </a:rPr>
                        <a:t>энергия </a:t>
                      </a:r>
                      <a:r>
                        <a:rPr kumimoji="0" lang="ru-RU" altLang="ru-RU" sz="1800" b="1" i="1" u="none" strike="noStrike" cap="none" normalizeH="0" baseline="0">
                          <a:ln>
                            <a:noFill/>
                          </a:ln>
                          <a:solidFill>
                            <a:schemeClr val="tx1"/>
                          </a:solidFill>
                          <a:effectLst/>
                          <a:latin typeface="Arial" panose="020B0604020202020204" pitchFamily="34" charset="0"/>
                        </a:rPr>
                        <a:t>Е</a:t>
                      </a:r>
                      <a:r>
                        <a:rPr kumimoji="0" lang="ru-RU" altLang="ru-RU" sz="1800" b="0" i="0" u="none" strike="noStrike" cap="none" normalizeH="0" baseline="0">
                          <a:ln>
                            <a:noFill/>
                          </a:ln>
                          <a:solidFill>
                            <a:schemeClr val="tx1"/>
                          </a:solidFill>
                          <a:effectLst/>
                          <a:latin typeface="Arial" panose="020B0604020202020204" pitchFamily="34" charset="0"/>
                        </a:rPr>
                        <a:t> </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800" b="0" i="0" u="none" strike="noStrike" cap="none" normalizeH="0" baseline="0">
                          <a:ln>
                            <a:noFill/>
                          </a:ln>
                          <a:solidFill>
                            <a:schemeClr val="tx1"/>
                          </a:solidFill>
                          <a:effectLst/>
                          <a:latin typeface="Arial" panose="020B0604020202020204" pitchFamily="34" charset="0"/>
                        </a:rPr>
                        <a:t>главное квантовое число – </a:t>
                      </a:r>
                      <a:r>
                        <a:rPr kumimoji="0" lang="ru-RU" altLang="ru-RU" sz="1800" b="1" i="1" u="none" strike="noStrike" cap="none" normalizeH="0" baseline="0">
                          <a:ln>
                            <a:noFill/>
                          </a:ln>
                          <a:solidFill>
                            <a:schemeClr val="tx1"/>
                          </a:solidFill>
                          <a:effectLst/>
                          <a:latin typeface="Arial" panose="020B0604020202020204" pitchFamily="34" charset="0"/>
                        </a:rPr>
                        <a:t>n</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4768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800" b="0" i="0" u="none" strike="noStrike" cap="none" normalizeH="0" baseline="0">
                          <a:ln>
                            <a:noFill/>
                          </a:ln>
                          <a:solidFill>
                            <a:schemeClr val="tx1"/>
                          </a:solidFill>
                          <a:effectLst/>
                          <a:latin typeface="Arial" panose="020B0604020202020204" pitchFamily="34" charset="0"/>
                        </a:rPr>
                        <a:t>орбитальный момент </a:t>
                      </a:r>
                      <a:r>
                        <a:rPr kumimoji="0" lang="ru-RU" altLang="ru-RU" sz="1800" b="1" i="1" u="none" strike="noStrike" cap="none" normalizeH="0" baseline="0">
                          <a:ln>
                            <a:noFill/>
                          </a:ln>
                          <a:solidFill>
                            <a:schemeClr val="tx1"/>
                          </a:solidFill>
                          <a:effectLst/>
                          <a:latin typeface="Arial" panose="020B0604020202020204" pitchFamily="34" charset="0"/>
                        </a:rPr>
                        <a:t>M</a:t>
                      </a:r>
                      <a:r>
                        <a:rPr kumimoji="0" lang="ru-RU" altLang="ru-RU" sz="1800" b="1" i="1" u="none" strike="noStrike" cap="none" normalizeH="0" baseline="-25000">
                          <a:ln>
                            <a:noFill/>
                          </a:ln>
                          <a:solidFill>
                            <a:schemeClr val="tx1"/>
                          </a:solidFill>
                          <a:effectLst/>
                          <a:latin typeface="Arial" panose="020B0604020202020204" pitchFamily="34" charset="0"/>
                        </a:rPr>
                        <a:t>l</a:t>
                      </a:r>
                      <a:r>
                        <a:rPr kumimoji="0" lang="ru-RU" altLang="ru-RU" sz="1800" b="0" i="1" u="none" strike="noStrike" cap="none" normalizeH="0" baseline="0">
                          <a:ln>
                            <a:noFill/>
                          </a:ln>
                          <a:solidFill>
                            <a:schemeClr val="tx1"/>
                          </a:solidFill>
                          <a:effectLst/>
                          <a:latin typeface="Arial" panose="020B0604020202020204" pitchFamily="34" charset="0"/>
                        </a:rPr>
                        <a:t> </a:t>
                      </a:r>
                      <a:br>
                        <a:rPr kumimoji="0" lang="ru-RU" altLang="ru-RU" sz="1800" b="0" i="1" u="none" strike="noStrike" cap="none" normalizeH="0" baseline="0">
                          <a:ln>
                            <a:noFill/>
                          </a:ln>
                          <a:solidFill>
                            <a:schemeClr val="tx1"/>
                          </a:solidFill>
                          <a:effectLst/>
                          <a:latin typeface="Arial" panose="020B0604020202020204" pitchFamily="34" charset="0"/>
                        </a:rPr>
                      </a:br>
                      <a:r>
                        <a:rPr kumimoji="0" lang="ru-RU" altLang="ru-RU" sz="1800" b="0" i="0" u="none" strike="noStrike" cap="none" normalizeH="0" baseline="0">
                          <a:ln>
                            <a:noFill/>
                          </a:ln>
                          <a:solidFill>
                            <a:schemeClr val="tx1"/>
                          </a:solidFill>
                          <a:effectLst/>
                          <a:latin typeface="Arial" panose="020B0604020202020204" pitchFamily="34" charset="0"/>
                        </a:rPr>
                        <a:t>(момент количества движения электрона относительно ядра) </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800" b="0" i="0" u="none" strike="noStrike" cap="none" normalizeH="0" baseline="0">
                          <a:ln>
                            <a:noFill/>
                          </a:ln>
                          <a:solidFill>
                            <a:schemeClr val="tx1"/>
                          </a:solidFill>
                          <a:effectLst/>
                          <a:latin typeface="Arial" panose="020B0604020202020204" pitchFamily="34" charset="0"/>
                        </a:rPr>
                        <a:t>орбитальное квантовое число – </a:t>
                      </a:r>
                      <a:r>
                        <a:rPr kumimoji="0" lang="ru-RU" altLang="ru-RU" sz="1800" b="1" i="1" u="none" strike="noStrike" cap="none" normalizeH="0" baseline="0">
                          <a:ln>
                            <a:noFill/>
                          </a:ln>
                          <a:solidFill>
                            <a:schemeClr val="tx1"/>
                          </a:solidFill>
                          <a:effectLst/>
                          <a:latin typeface="Arial" panose="020B0604020202020204" pitchFamily="34" charset="0"/>
                        </a:rPr>
                        <a:t>l</a:t>
                      </a:r>
                      <a:endParaRPr kumimoji="0" lang="ru-RU" altLang="ru-RU" sz="1800" b="1" i="0" u="none" strike="noStrike" cap="none" normalizeH="0" baseline="0">
                        <a:ln>
                          <a:noFill/>
                        </a:ln>
                        <a:solidFill>
                          <a:schemeClr val="tx1"/>
                        </a:solidFill>
                        <a:effectLst/>
                        <a:latin typeface="Arial" panose="020B0604020202020204" pitchFamily="34"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461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800" b="0" i="0" u="none" strike="noStrike" cap="none" normalizeH="0" baseline="0">
                          <a:ln>
                            <a:noFill/>
                          </a:ln>
                          <a:solidFill>
                            <a:schemeClr val="tx1"/>
                          </a:solidFill>
                          <a:effectLst/>
                          <a:latin typeface="Arial" panose="020B0604020202020204" pitchFamily="34" charset="0"/>
                        </a:rPr>
                        <a:t>проекция </a:t>
                      </a:r>
                      <a:r>
                        <a:rPr kumimoji="0" lang="ru-RU" altLang="ru-RU" sz="1800" b="1" i="1" u="none" strike="noStrike" cap="none" normalizeH="0" baseline="0">
                          <a:ln>
                            <a:noFill/>
                          </a:ln>
                          <a:solidFill>
                            <a:schemeClr val="tx1"/>
                          </a:solidFill>
                          <a:effectLst/>
                          <a:latin typeface="Arial" panose="020B0604020202020204" pitchFamily="34" charset="0"/>
                        </a:rPr>
                        <a:t>M</a:t>
                      </a:r>
                      <a:r>
                        <a:rPr kumimoji="0" lang="ru-RU" altLang="ru-RU" sz="1800" b="1" i="1" u="none" strike="noStrike" cap="none" normalizeH="0" baseline="-25000">
                          <a:ln>
                            <a:noFill/>
                          </a:ln>
                          <a:solidFill>
                            <a:schemeClr val="tx1"/>
                          </a:solidFill>
                          <a:effectLst/>
                          <a:latin typeface="Arial" panose="020B0604020202020204" pitchFamily="34" charset="0"/>
                        </a:rPr>
                        <a:t>lz</a:t>
                      </a:r>
                      <a:r>
                        <a:rPr kumimoji="0" lang="ru-RU" altLang="ru-RU" sz="1800" b="0" i="1" u="none" strike="noStrike" cap="none" normalizeH="0" baseline="0">
                          <a:ln>
                            <a:noFill/>
                          </a:ln>
                          <a:solidFill>
                            <a:schemeClr val="tx1"/>
                          </a:solidFill>
                          <a:effectLst/>
                          <a:latin typeface="Arial" panose="020B0604020202020204" pitchFamily="34" charset="0"/>
                        </a:rPr>
                        <a:t> </a:t>
                      </a:r>
                      <a:r>
                        <a:rPr kumimoji="0" lang="ru-RU" altLang="ru-RU" sz="1800" b="0" i="0" u="none" strike="noStrike" cap="none" normalizeH="0" baseline="0">
                          <a:ln>
                            <a:noFill/>
                          </a:ln>
                          <a:solidFill>
                            <a:schemeClr val="tx1"/>
                          </a:solidFill>
                          <a:effectLst/>
                          <a:latin typeface="Arial" panose="020B0604020202020204" pitchFamily="34" charset="0"/>
                        </a:rPr>
                        <a:t>орбитального момента на направление </a:t>
                      </a:r>
                      <a:r>
                        <a:rPr kumimoji="0" lang="ru-RU" altLang="ru-RU" sz="1800" b="0" i="1" u="none" strike="noStrike" cap="none" normalizeH="0" baseline="0">
                          <a:ln>
                            <a:noFill/>
                          </a:ln>
                          <a:solidFill>
                            <a:schemeClr val="tx1"/>
                          </a:solidFill>
                          <a:effectLst/>
                          <a:latin typeface="Arial" panose="020B0604020202020204" pitchFamily="34" charset="0"/>
                        </a:rPr>
                        <a:t>z</a:t>
                      </a:r>
                      <a:r>
                        <a:rPr kumimoji="0" lang="ru-RU" altLang="ru-RU" sz="1800" b="0" i="0" u="none" strike="noStrike" cap="none" normalizeH="0" baseline="0">
                          <a:ln>
                            <a:noFill/>
                          </a:ln>
                          <a:solidFill>
                            <a:schemeClr val="tx1"/>
                          </a:solidFill>
                          <a:effectLst/>
                          <a:latin typeface="Arial" panose="020B0604020202020204" pitchFamily="34" charset="0"/>
                        </a:rPr>
                        <a:t> (выбранное произвольно в пространстве) </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800" b="0" i="0" u="none" strike="noStrike" cap="none" normalizeH="0" baseline="0">
                          <a:ln>
                            <a:noFill/>
                          </a:ln>
                          <a:solidFill>
                            <a:schemeClr val="tx1"/>
                          </a:solidFill>
                          <a:effectLst/>
                          <a:latin typeface="Arial" panose="020B0604020202020204" pitchFamily="34" charset="0"/>
                        </a:rPr>
                        <a:t>магнитное квантовое число – </a:t>
                      </a:r>
                      <a:br>
                        <a:rPr kumimoji="0" lang="ru-RU" altLang="ru-RU" sz="1800" b="0" i="0" u="none" strike="noStrike" cap="none" normalizeH="0" baseline="0">
                          <a:ln>
                            <a:noFill/>
                          </a:ln>
                          <a:solidFill>
                            <a:schemeClr val="tx1"/>
                          </a:solidFill>
                          <a:effectLst/>
                          <a:latin typeface="Arial" panose="020B0604020202020204" pitchFamily="34" charset="0"/>
                        </a:rPr>
                      </a:br>
                      <a:r>
                        <a:rPr kumimoji="0" lang="ru-RU" altLang="ru-RU" sz="1800" b="1" i="1" u="none" strike="noStrike" cap="none" normalizeH="0" baseline="0">
                          <a:ln>
                            <a:noFill/>
                          </a:ln>
                          <a:solidFill>
                            <a:schemeClr val="tx1"/>
                          </a:solidFill>
                          <a:effectLst/>
                          <a:latin typeface="Arial" panose="020B0604020202020204" pitchFamily="34" charset="0"/>
                        </a:rPr>
                        <a:t>m</a:t>
                      </a:r>
                      <a:r>
                        <a:rPr kumimoji="0" lang="ru-RU" altLang="ru-RU" sz="1800" b="0" i="0" u="none" strike="noStrike" cap="none" normalizeH="0" baseline="0">
                          <a:ln>
                            <a:noFill/>
                          </a:ln>
                          <a:solidFill>
                            <a:schemeClr val="tx1"/>
                          </a:solidFill>
                          <a:effectLst/>
                          <a:latin typeface="Arial" panose="020B0604020202020204" pitchFamily="34" charset="0"/>
                        </a:rPr>
                        <a:t> или </a:t>
                      </a:r>
                      <a:r>
                        <a:rPr kumimoji="0" lang="en-US" altLang="ru-RU" sz="1800" b="1" i="1" u="none" strike="noStrike" cap="none" normalizeH="0" baseline="0">
                          <a:ln>
                            <a:noFill/>
                          </a:ln>
                          <a:solidFill>
                            <a:schemeClr val="tx1"/>
                          </a:solidFill>
                          <a:effectLst/>
                          <a:latin typeface="Arial" panose="020B0604020202020204" pitchFamily="34" charset="0"/>
                        </a:rPr>
                        <a:t>ml</a:t>
                      </a:r>
                      <a:endParaRPr kumimoji="0" lang="ru-RU" altLang="ru-RU" sz="1800" b="1" i="0" u="none" strike="noStrike" cap="none" normalizeH="0" baseline="0">
                        <a:ln>
                          <a:noFill/>
                        </a:ln>
                        <a:solidFill>
                          <a:schemeClr val="tx1"/>
                        </a:solidFill>
                        <a:effectLst/>
                        <a:latin typeface="Arial" panose="020B0604020202020204" pitchFamily="34"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461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800" b="0" i="0" u="none" strike="noStrike" cap="none" normalizeH="0" baseline="0">
                          <a:ln>
                            <a:noFill/>
                          </a:ln>
                          <a:solidFill>
                            <a:schemeClr val="tx1"/>
                          </a:solidFill>
                          <a:effectLst/>
                          <a:latin typeface="Arial" panose="020B0604020202020204" pitchFamily="34" charset="0"/>
                        </a:rPr>
                        <a:t>проекция </a:t>
                      </a:r>
                      <a:r>
                        <a:rPr kumimoji="0" lang="ru-RU" altLang="ru-RU" sz="1800" b="1" i="1" u="none" strike="noStrike" cap="none" normalizeH="0" baseline="0">
                          <a:ln>
                            <a:noFill/>
                          </a:ln>
                          <a:solidFill>
                            <a:schemeClr val="tx1"/>
                          </a:solidFill>
                          <a:effectLst/>
                          <a:latin typeface="Arial" panose="020B0604020202020204" pitchFamily="34" charset="0"/>
                        </a:rPr>
                        <a:t>M</a:t>
                      </a:r>
                      <a:r>
                        <a:rPr kumimoji="0" lang="ru-RU" altLang="ru-RU" sz="1800" b="1" i="1" u="none" strike="noStrike" cap="none" normalizeH="0" baseline="-25000">
                          <a:ln>
                            <a:noFill/>
                          </a:ln>
                          <a:solidFill>
                            <a:schemeClr val="tx1"/>
                          </a:solidFill>
                          <a:effectLst/>
                          <a:latin typeface="Arial" panose="020B0604020202020204" pitchFamily="34" charset="0"/>
                        </a:rPr>
                        <a:t>sz</a:t>
                      </a:r>
                      <a:r>
                        <a:rPr kumimoji="0" lang="ru-RU" altLang="ru-RU" sz="1800" b="0" i="0" u="none" strike="noStrike" cap="none" normalizeH="0" baseline="0">
                          <a:ln>
                            <a:noFill/>
                          </a:ln>
                          <a:solidFill>
                            <a:schemeClr val="tx1"/>
                          </a:solidFill>
                          <a:effectLst/>
                          <a:latin typeface="Arial" panose="020B0604020202020204" pitchFamily="34" charset="0"/>
                        </a:rPr>
                        <a:t> спинового момента (собственного момента количества движения электрона </a:t>
                      </a:r>
                      <a:r>
                        <a:rPr kumimoji="0" lang="ru-RU" altLang="ru-RU" sz="1800" b="0" i="1" u="none" strike="noStrike" cap="none" normalizeH="0" baseline="0">
                          <a:ln>
                            <a:noFill/>
                          </a:ln>
                          <a:solidFill>
                            <a:schemeClr val="tx1"/>
                          </a:solidFill>
                          <a:effectLst/>
                          <a:latin typeface="Arial" panose="020B0604020202020204" pitchFamily="34" charset="0"/>
                        </a:rPr>
                        <a:t>M</a:t>
                      </a:r>
                      <a:r>
                        <a:rPr kumimoji="0" lang="ru-RU" altLang="ru-RU" sz="1800" b="0" i="1" u="none" strike="noStrike" cap="none" normalizeH="0" baseline="-25000">
                          <a:ln>
                            <a:noFill/>
                          </a:ln>
                          <a:solidFill>
                            <a:schemeClr val="tx1"/>
                          </a:solidFill>
                          <a:effectLst/>
                          <a:latin typeface="Arial" panose="020B0604020202020204" pitchFamily="34" charset="0"/>
                        </a:rPr>
                        <a:t>s</a:t>
                      </a:r>
                      <a:r>
                        <a:rPr kumimoji="0" lang="ru-RU" altLang="ru-RU" sz="1800" b="0" i="0" u="none" strike="noStrike" cap="none" normalizeH="0" baseline="0">
                          <a:ln>
                            <a:noFill/>
                          </a:ln>
                          <a:solidFill>
                            <a:schemeClr val="tx1"/>
                          </a:solidFill>
                          <a:effectLst/>
                          <a:latin typeface="Arial" panose="020B0604020202020204" pitchFamily="34" charset="0"/>
                        </a:rPr>
                        <a:t>)</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800" b="0" i="0" u="none" strike="noStrike" cap="none" normalizeH="0" baseline="0">
                          <a:ln>
                            <a:noFill/>
                          </a:ln>
                          <a:solidFill>
                            <a:schemeClr val="tx1"/>
                          </a:solidFill>
                          <a:effectLst/>
                          <a:latin typeface="Arial" panose="020B0604020202020204" pitchFamily="34" charset="0"/>
                        </a:rPr>
                        <a:t>спин – </a:t>
                      </a:r>
                      <a:r>
                        <a:rPr kumimoji="0" lang="en-US" altLang="ru-RU" sz="1800" b="1" i="1" u="none" strike="noStrike" cap="none" normalizeH="0" baseline="0">
                          <a:ln>
                            <a:noFill/>
                          </a:ln>
                          <a:solidFill>
                            <a:schemeClr val="tx1"/>
                          </a:solidFill>
                          <a:effectLst/>
                          <a:latin typeface="Arial" panose="020B0604020202020204" pitchFamily="34" charset="0"/>
                        </a:rPr>
                        <a:t>s</a:t>
                      </a:r>
                      <a:r>
                        <a:rPr kumimoji="0" lang="en-US" altLang="ru-RU" sz="1800" b="0" i="1" u="none" strike="noStrike" cap="none" normalizeH="0" baseline="0">
                          <a:ln>
                            <a:noFill/>
                          </a:ln>
                          <a:solidFill>
                            <a:schemeClr val="tx1"/>
                          </a:solidFill>
                          <a:effectLst/>
                          <a:latin typeface="Arial" panose="020B0604020202020204" pitchFamily="34" charset="0"/>
                        </a:rPr>
                        <a:t> </a:t>
                      </a:r>
                      <a:r>
                        <a:rPr kumimoji="0" lang="ru-RU" altLang="ru-RU" sz="1800" b="0" i="0" u="none" strike="noStrike" cap="none" normalizeH="0" baseline="0">
                          <a:ln>
                            <a:noFill/>
                          </a:ln>
                          <a:solidFill>
                            <a:schemeClr val="tx1"/>
                          </a:solidFill>
                          <a:effectLst/>
                          <a:latin typeface="Arial" panose="020B0604020202020204" pitchFamily="34" charset="0"/>
                        </a:rPr>
                        <a:t>или</a:t>
                      </a:r>
                      <a:r>
                        <a:rPr kumimoji="0" lang="en-US" altLang="ru-RU" sz="1800" b="0" i="0" u="none" strike="noStrike" cap="none" normalizeH="0" baseline="0">
                          <a:ln>
                            <a:noFill/>
                          </a:ln>
                          <a:solidFill>
                            <a:schemeClr val="tx1"/>
                          </a:solidFill>
                          <a:effectLst/>
                          <a:latin typeface="Arial" panose="020B0604020202020204" pitchFamily="34" charset="0"/>
                        </a:rPr>
                        <a:t> </a:t>
                      </a:r>
                      <a:r>
                        <a:rPr kumimoji="0" lang="en-US" altLang="ru-RU" sz="1800" b="1" i="1" u="none" strike="noStrike" cap="none" normalizeH="0" baseline="0">
                          <a:ln>
                            <a:noFill/>
                          </a:ln>
                          <a:solidFill>
                            <a:schemeClr val="tx1"/>
                          </a:solidFill>
                          <a:effectLst/>
                          <a:latin typeface="Arial" panose="020B0604020202020204" pitchFamily="34" charset="0"/>
                        </a:rPr>
                        <a:t>ms</a:t>
                      </a:r>
                      <a:endParaRPr kumimoji="0" lang="ru-RU" altLang="ru-RU" sz="1800" b="1" i="0" u="none" strike="noStrike" cap="none" normalizeH="0" baseline="0">
                        <a:ln>
                          <a:noFill/>
                        </a:ln>
                        <a:solidFill>
                          <a:schemeClr val="tx1"/>
                        </a:solidFill>
                        <a:effectLst/>
                        <a:latin typeface="Arial" panose="020B0604020202020204" pitchFamily="34"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47CCBAF0-42BF-4DDD-8D62-767D2BD1B82B}"/>
              </a:ext>
            </a:extLst>
          </p:cNvPr>
          <p:cNvSpPr>
            <a:spLocks noGrp="1" noChangeArrowheads="1"/>
          </p:cNvSpPr>
          <p:nvPr>
            <p:ph type="title"/>
          </p:nvPr>
        </p:nvSpPr>
        <p:spPr/>
        <p:txBody>
          <a:bodyPr/>
          <a:lstStyle/>
          <a:p>
            <a:pPr eaLnBrk="1" hangingPunct="1"/>
            <a:r>
              <a:rPr lang="ru-RU" altLang="ru-RU" sz="3600"/>
              <a:t>Подвижное равновесие</a:t>
            </a:r>
          </a:p>
        </p:txBody>
      </p:sp>
      <p:graphicFrame>
        <p:nvGraphicFramePr>
          <p:cNvPr id="72707" name="Object 3">
            <a:extLst>
              <a:ext uri="{FF2B5EF4-FFF2-40B4-BE49-F238E27FC236}">
                <a16:creationId xmlns:a16="http://schemas.microsoft.com/office/drawing/2014/main" id="{81953D0E-19BD-424F-92A2-A285BA93EC9A}"/>
              </a:ext>
            </a:extLst>
          </p:cNvPr>
          <p:cNvGraphicFramePr>
            <a:graphicFrameLocks noGrp="1" noChangeAspect="1"/>
          </p:cNvGraphicFramePr>
          <p:nvPr>
            <p:ph sz="half" idx="1"/>
          </p:nvPr>
        </p:nvGraphicFramePr>
        <p:xfrm>
          <a:off x="3124200" y="1524000"/>
          <a:ext cx="1184275" cy="573088"/>
        </p:xfrm>
        <a:graphic>
          <a:graphicData uri="http://schemas.openxmlformats.org/presentationml/2006/ole">
            <mc:AlternateContent xmlns:mc="http://schemas.openxmlformats.org/markup-compatibility/2006">
              <mc:Choice xmlns:v="urn:schemas-microsoft-com:vml" Requires="v">
                <p:oleObj name="Формула" r:id="rId3" imgW="393529" imgH="190417" progId="Equation.3">
                  <p:embed/>
                </p:oleObj>
              </mc:Choice>
              <mc:Fallback>
                <p:oleObj name="Формула" r:id="rId3" imgW="393529" imgH="190417" progId="Equation.3">
                  <p:embed/>
                  <p:pic>
                    <p:nvPicPr>
                      <p:cNvPr id="72707" name="Object 3">
                        <a:extLst>
                          <a:ext uri="{FF2B5EF4-FFF2-40B4-BE49-F238E27FC236}">
                            <a16:creationId xmlns:a16="http://schemas.microsoft.com/office/drawing/2014/main" id="{81953D0E-19BD-424F-92A2-A285BA93EC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1524000"/>
                        <a:ext cx="1184275" cy="573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2708" name="Object 4">
            <a:extLst>
              <a:ext uri="{FF2B5EF4-FFF2-40B4-BE49-F238E27FC236}">
                <a16:creationId xmlns:a16="http://schemas.microsoft.com/office/drawing/2014/main" id="{36B039ED-E923-43A4-A9CC-A9C5C0412568}"/>
              </a:ext>
            </a:extLst>
          </p:cNvPr>
          <p:cNvGraphicFramePr>
            <a:graphicFrameLocks noGrp="1" noChangeAspect="1"/>
          </p:cNvGraphicFramePr>
          <p:nvPr>
            <p:ph sz="quarter" idx="2"/>
          </p:nvPr>
        </p:nvGraphicFramePr>
        <p:xfrm>
          <a:off x="4191000" y="2286000"/>
          <a:ext cx="2138363" cy="687388"/>
        </p:xfrm>
        <a:graphic>
          <a:graphicData uri="http://schemas.openxmlformats.org/presentationml/2006/ole">
            <mc:AlternateContent xmlns:mc="http://schemas.openxmlformats.org/markup-compatibility/2006">
              <mc:Choice xmlns:v="urn:schemas-microsoft-com:vml" Requires="v">
                <p:oleObj name="Формула" r:id="rId5" imgW="711200" imgH="228600" progId="Equation.3">
                  <p:embed/>
                </p:oleObj>
              </mc:Choice>
              <mc:Fallback>
                <p:oleObj name="Формула" r:id="rId5" imgW="711200" imgH="228600" progId="Equation.3">
                  <p:embed/>
                  <p:pic>
                    <p:nvPicPr>
                      <p:cNvPr id="72708" name="Object 4">
                        <a:extLst>
                          <a:ext uri="{FF2B5EF4-FFF2-40B4-BE49-F238E27FC236}">
                            <a16:creationId xmlns:a16="http://schemas.microsoft.com/office/drawing/2014/main" id="{36B039ED-E923-43A4-A9CC-A9C5C041256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91000" y="2286000"/>
                        <a:ext cx="2138363" cy="687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2709" name="Object 5">
            <a:extLst>
              <a:ext uri="{FF2B5EF4-FFF2-40B4-BE49-F238E27FC236}">
                <a16:creationId xmlns:a16="http://schemas.microsoft.com/office/drawing/2014/main" id="{15A91EDB-25C0-4044-A045-99B8AA7FD241}"/>
              </a:ext>
            </a:extLst>
          </p:cNvPr>
          <p:cNvGraphicFramePr>
            <a:graphicFrameLocks noChangeAspect="1"/>
          </p:cNvGraphicFramePr>
          <p:nvPr/>
        </p:nvGraphicFramePr>
        <p:xfrm>
          <a:off x="4724400" y="1524000"/>
          <a:ext cx="1219200" cy="571500"/>
        </p:xfrm>
        <a:graphic>
          <a:graphicData uri="http://schemas.openxmlformats.org/presentationml/2006/ole">
            <mc:AlternateContent xmlns:mc="http://schemas.openxmlformats.org/markup-compatibility/2006">
              <mc:Choice xmlns:v="urn:schemas-microsoft-com:vml" Requires="v">
                <p:oleObj name="Формула" r:id="rId7" imgW="406224" imgH="190417" progId="Equation.3">
                  <p:embed/>
                </p:oleObj>
              </mc:Choice>
              <mc:Fallback>
                <p:oleObj name="Формула" r:id="rId7" imgW="406224" imgH="190417" progId="Equation.3">
                  <p:embed/>
                  <p:pic>
                    <p:nvPicPr>
                      <p:cNvPr id="72709" name="Object 5">
                        <a:extLst>
                          <a:ext uri="{FF2B5EF4-FFF2-40B4-BE49-F238E27FC236}">
                            <a16:creationId xmlns:a16="http://schemas.microsoft.com/office/drawing/2014/main" id="{15A91EDB-25C0-4044-A045-99B8AA7FD24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24400" y="1524000"/>
                        <a:ext cx="12192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2710" name="Object 6">
            <a:extLst>
              <a:ext uri="{FF2B5EF4-FFF2-40B4-BE49-F238E27FC236}">
                <a16:creationId xmlns:a16="http://schemas.microsoft.com/office/drawing/2014/main" id="{2CC4FFB3-8B7C-4E4B-A090-4D54B61D1239}"/>
              </a:ext>
            </a:extLst>
          </p:cNvPr>
          <p:cNvGraphicFramePr>
            <a:graphicFrameLocks noChangeAspect="1"/>
          </p:cNvGraphicFramePr>
          <p:nvPr/>
        </p:nvGraphicFramePr>
        <p:xfrm>
          <a:off x="4191000" y="3009900"/>
          <a:ext cx="4722813" cy="1141413"/>
        </p:xfrm>
        <a:graphic>
          <a:graphicData uri="http://schemas.openxmlformats.org/presentationml/2006/ole">
            <mc:AlternateContent xmlns:mc="http://schemas.openxmlformats.org/markup-compatibility/2006">
              <mc:Choice xmlns:v="urn:schemas-microsoft-com:vml" Requires="v">
                <p:oleObj name="Формула" r:id="rId9" imgW="1574800" imgH="381000" progId="Equation.3">
                  <p:embed/>
                </p:oleObj>
              </mc:Choice>
              <mc:Fallback>
                <p:oleObj name="Формула" r:id="rId9" imgW="1574800" imgH="381000" progId="Equation.3">
                  <p:embed/>
                  <p:pic>
                    <p:nvPicPr>
                      <p:cNvPr id="72710" name="Object 6">
                        <a:extLst>
                          <a:ext uri="{FF2B5EF4-FFF2-40B4-BE49-F238E27FC236}">
                            <a16:creationId xmlns:a16="http://schemas.microsoft.com/office/drawing/2014/main" id="{2CC4FFB3-8B7C-4E4B-A090-4D54B61D123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91000" y="3009900"/>
                        <a:ext cx="4722813" cy="1141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3191" name="Group 7">
            <a:extLst>
              <a:ext uri="{FF2B5EF4-FFF2-40B4-BE49-F238E27FC236}">
                <a16:creationId xmlns:a16="http://schemas.microsoft.com/office/drawing/2014/main" id="{7E26956E-2ED1-4ECF-8271-D1435E819EDE}"/>
              </a:ext>
            </a:extLst>
          </p:cNvPr>
          <p:cNvGraphicFramePr>
            <a:graphicFrameLocks noGrp="1"/>
          </p:cNvGraphicFramePr>
          <p:nvPr>
            <p:ph sz="quarter" idx="3"/>
          </p:nvPr>
        </p:nvGraphicFramePr>
        <p:xfrm>
          <a:off x="4267200" y="4267200"/>
          <a:ext cx="4648200" cy="2187576"/>
        </p:xfrm>
        <a:graphic>
          <a:graphicData uri="http://schemas.openxmlformats.org/drawingml/2006/table">
            <a:tbl>
              <a:tblPr/>
              <a:tblGrid>
                <a:gridCol w="1447800">
                  <a:extLst>
                    <a:ext uri="{9D8B030D-6E8A-4147-A177-3AD203B41FA5}">
                      <a16:colId xmlns:a16="http://schemas.microsoft.com/office/drawing/2014/main" val="20000"/>
                    </a:ext>
                  </a:extLst>
                </a:gridCol>
                <a:gridCol w="3200400">
                  <a:extLst>
                    <a:ext uri="{9D8B030D-6E8A-4147-A177-3AD203B41FA5}">
                      <a16:colId xmlns:a16="http://schemas.microsoft.com/office/drawing/2014/main" val="20001"/>
                    </a:ext>
                  </a:extLst>
                </a:gridCol>
              </a:tblGrid>
              <a:tr h="109378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2800" b="0" i="0" u="none" strike="noStrike" cap="none" normalizeH="0" baseline="30000">
                          <a:ln>
                            <a:noFill/>
                          </a:ln>
                          <a:solidFill>
                            <a:schemeClr val="tx1"/>
                          </a:solidFill>
                          <a:effectLst/>
                          <a:latin typeface="Arial" panose="020B0604020202020204" pitchFamily="34" charset="0"/>
                        </a:rPr>
                        <a:t>228</a:t>
                      </a:r>
                      <a:r>
                        <a:rPr kumimoji="0" lang="en-US" altLang="ru-RU" sz="2800" b="0" i="0" u="none" strike="noStrike" cap="none" normalizeH="0" baseline="0">
                          <a:ln>
                            <a:noFill/>
                          </a:ln>
                          <a:solidFill>
                            <a:schemeClr val="tx1"/>
                          </a:solidFill>
                          <a:effectLst/>
                          <a:latin typeface="Arial" panose="020B0604020202020204" pitchFamily="34" charset="0"/>
                        </a:rPr>
                        <a:t>Ra</a:t>
                      </a:r>
                      <a:endParaRPr kumimoji="0" lang="ru-RU" altLang="ru-RU" sz="2800" b="0" i="0" u="none" strike="noStrike" cap="none" normalizeH="0" baseline="0">
                        <a:ln>
                          <a:noFill/>
                        </a:ln>
                        <a:solidFill>
                          <a:schemeClr val="tx1"/>
                        </a:solidFill>
                        <a:effectLst/>
                        <a:latin typeface="Arial" panose="020B0604020202020204"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2800" b="0" i="0" u="none" strike="noStrike" cap="none" normalizeH="0" baseline="0">
                          <a:ln>
                            <a:noFill/>
                          </a:ln>
                          <a:solidFill>
                            <a:schemeClr val="tx1"/>
                          </a:solidFill>
                          <a:effectLst/>
                          <a:latin typeface="Arial" panose="020B0604020202020204" pitchFamily="34" charset="0"/>
                        </a:rPr>
                        <a:t>T</a:t>
                      </a:r>
                      <a:r>
                        <a:rPr kumimoji="0" lang="en-US" altLang="ru-RU" sz="2800" b="0" i="0" u="none" strike="noStrike" cap="none" normalizeH="0" baseline="-25000">
                          <a:ln>
                            <a:noFill/>
                          </a:ln>
                          <a:solidFill>
                            <a:schemeClr val="tx1"/>
                          </a:solidFill>
                          <a:effectLst/>
                          <a:latin typeface="Arial" panose="020B0604020202020204" pitchFamily="34" charset="0"/>
                        </a:rPr>
                        <a:t>1/2 </a:t>
                      </a:r>
                      <a:r>
                        <a:rPr kumimoji="0" lang="en-US" altLang="ru-RU" sz="2800" b="0" i="0" u="none" strike="noStrike" cap="none" normalizeH="0" baseline="0">
                          <a:ln>
                            <a:noFill/>
                          </a:ln>
                          <a:solidFill>
                            <a:schemeClr val="tx1"/>
                          </a:solidFill>
                          <a:effectLst/>
                          <a:latin typeface="Arial" panose="020B0604020202020204" pitchFamily="34" charset="0"/>
                        </a:rPr>
                        <a:t>= 5</a:t>
                      </a:r>
                      <a:r>
                        <a:rPr kumimoji="0" lang="ru-RU" altLang="ru-RU" sz="2800" b="0" i="0" u="none" strike="noStrike" cap="none" normalizeH="0" baseline="0">
                          <a:ln>
                            <a:noFill/>
                          </a:ln>
                          <a:solidFill>
                            <a:schemeClr val="tx1"/>
                          </a:solidFill>
                          <a:effectLst/>
                          <a:latin typeface="Arial" panose="020B0604020202020204" pitchFamily="34" charset="0"/>
                        </a:rPr>
                        <a:t>,75 года</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9378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2800" b="0" i="0" u="none" strike="noStrike" cap="none" normalizeH="0" baseline="30000">
                          <a:ln>
                            <a:noFill/>
                          </a:ln>
                          <a:solidFill>
                            <a:schemeClr val="tx1"/>
                          </a:solidFill>
                          <a:effectLst/>
                          <a:latin typeface="Arial" panose="020B0604020202020204" pitchFamily="34" charset="0"/>
                        </a:rPr>
                        <a:t>228</a:t>
                      </a:r>
                      <a:r>
                        <a:rPr kumimoji="0" lang="en-US" altLang="ru-RU" sz="2800" b="0" i="0" u="none" strike="noStrike" cap="none" normalizeH="0" baseline="0">
                          <a:ln>
                            <a:noFill/>
                          </a:ln>
                          <a:solidFill>
                            <a:schemeClr val="tx1"/>
                          </a:solidFill>
                          <a:effectLst/>
                          <a:latin typeface="Arial" panose="020B0604020202020204" pitchFamily="34" charset="0"/>
                        </a:rPr>
                        <a:t>Th</a:t>
                      </a:r>
                      <a:endParaRPr kumimoji="0" lang="ru-RU" altLang="ru-RU" sz="2800" b="0" i="0" u="none" strike="noStrike" cap="none" normalizeH="0" baseline="0">
                        <a:ln>
                          <a:noFill/>
                        </a:ln>
                        <a:solidFill>
                          <a:schemeClr val="tx1"/>
                        </a:solidFill>
                        <a:effectLst/>
                        <a:latin typeface="Arial" panose="020B0604020202020204"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2800" b="0" i="0" u="none" strike="noStrike" cap="none" normalizeH="0" baseline="0">
                          <a:ln>
                            <a:noFill/>
                          </a:ln>
                          <a:solidFill>
                            <a:schemeClr val="tx1"/>
                          </a:solidFill>
                          <a:effectLst/>
                          <a:latin typeface="Arial" panose="020B0604020202020204" pitchFamily="34" charset="0"/>
                        </a:rPr>
                        <a:t>T</a:t>
                      </a:r>
                      <a:r>
                        <a:rPr kumimoji="0" lang="en-US" altLang="ru-RU" sz="2800" b="0" i="0" u="none" strike="noStrike" cap="none" normalizeH="0" baseline="-25000">
                          <a:ln>
                            <a:noFill/>
                          </a:ln>
                          <a:solidFill>
                            <a:schemeClr val="tx1"/>
                          </a:solidFill>
                          <a:effectLst/>
                          <a:latin typeface="Arial" panose="020B0604020202020204" pitchFamily="34" charset="0"/>
                        </a:rPr>
                        <a:t>1/2 </a:t>
                      </a:r>
                      <a:r>
                        <a:rPr kumimoji="0" lang="en-US" altLang="ru-RU" sz="2800" b="0" i="0" u="none" strike="noStrike" cap="none" normalizeH="0" baseline="0">
                          <a:ln>
                            <a:noFill/>
                          </a:ln>
                          <a:solidFill>
                            <a:schemeClr val="tx1"/>
                          </a:solidFill>
                          <a:effectLst/>
                          <a:latin typeface="Arial" panose="020B0604020202020204" pitchFamily="34" charset="0"/>
                        </a:rPr>
                        <a:t>= 1</a:t>
                      </a:r>
                      <a:r>
                        <a:rPr kumimoji="0" lang="ru-RU" altLang="ru-RU" sz="2800" b="0" i="0" u="none" strike="noStrike" cap="none" normalizeH="0" baseline="0">
                          <a:ln>
                            <a:noFill/>
                          </a:ln>
                          <a:solidFill>
                            <a:schemeClr val="tx1"/>
                          </a:solidFill>
                          <a:effectLst/>
                          <a:latin typeface="Arial" panose="020B0604020202020204" pitchFamily="34" charset="0"/>
                        </a:rPr>
                        <a:t>,</a:t>
                      </a:r>
                      <a:r>
                        <a:rPr kumimoji="0" lang="en-US" altLang="ru-RU" sz="2800" b="0" i="0" u="none" strike="noStrike" cap="none" normalizeH="0" baseline="0">
                          <a:ln>
                            <a:noFill/>
                          </a:ln>
                          <a:solidFill>
                            <a:schemeClr val="tx1"/>
                          </a:solidFill>
                          <a:effectLst/>
                          <a:latin typeface="Arial" panose="020B0604020202020204" pitchFamily="34" charset="0"/>
                        </a:rPr>
                        <a:t>9 </a:t>
                      </a:r>
                      <a:r>
                        <a:rPr kumimoji="0" lang="ru-RU" altLang="ru-RU" sz="2800" b="0" i="0" u="none" strike="noStrike" cap="none" normalizeH="0" baseline="0">
                          <a:ln>
                            <a:noFill/>
                          </a:ln>
                          <a:solidFill>
                            <a:schemeClr val="tx1"/>
                          </a:solidFill>
                          <a:effectLst/>
                          <a:latin typeface="Arial" panose="020B0604020202020204" pitchFamily="34" charset="0"/>
                        </a:rPr>
                        <a:t>года</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pSp>
        <p:nvGrpSpPr>
          <p:cNvPr id="72722" name="Group 21">
            <a:extLst>
              <a:ext uri="{FF2B5EF4-FFF2-40B4-BE49-F238E27FC236}">
                <a16:creationId xmlns:a16="http://schemas.microsoft.com/office/drawing/2014/main" id="{EF22F0E5-4EA7-4CC2-9C55-77A426DD3C34}"/>
              </a:ext>
            </a:extLst>
          </p:cNvPr>
          <p:cNvGrpSpPr>
            <a:grpSpLocks/>
          </p:cNvGrpSpPr>
          <p:nvPr/>
        </p:nvGrpSpPr>
        <p:grpSpPr bwMode="auto">
          <a:xfrm>
            <a:off x="0" y="2627313"/>
            <a:ext cx="3810000" cy="4078287"/>
            <a:chOff x="0" y="1511"/>
            <a:chExt cx="2400" cy="2569"/>
          </a:xfrm>
        </p:grpSpPr>
        <p:pic>
          <p:nvPicPr>
            <p:cNvPr id="72728" name="Picture 19">
              <a:extLst>
                <a:ext uri="{FF2B5EF4-FFF2-40B4-BE49-F238E27FC236}">
                  <a16:creationId xmlns:a16="http://schemas.microsoft.com/office/drawing/2014/main" id="{60DD5A3D-5290-4C77-BB47-7AA3B4175E0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1680"/>
              <a:ext cx="2400" cy="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2729" name="Picture 20">
              <a:extLst>
                <a:ext uri="{FF2B5EF4-FFF2-40B4-BE49-F238E27FC236}">
                  <a16:creationId xmlns:a16="http://schemas.microsoft.com/office/drawing/2014/main" id="{A8916F49-4B7D-4F9D-830F-F451682B6F0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1511"/>
              <a:ext cx="2400" cy="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2723" name="Text Box 31">
            <a:extLst>
              <a:ext uri="{FF2B5EF4-FFF2-40B4-BE49-F238E27FC236}">
                <a16:creationId xmlns:a16="http://schemas.microsoft.com/office/drawing/2014/main" id="{EA785B3A-8C76-4ED8-8B95-C1BD08714DD9}"/>
              </a:ext>
            </a:extLst>
          </p:cNvPr>
          <p:cNvSpPr txBox="1">
            <a:spLocks noChangeArrowheads="1"/>
          </p:cNvSpPr>
          <p:nvPr/>
        </p:nvSpPr>
        <p:spPr bwMode="auto">
          <a:xfrm>
            <a:off x="76200" y="2362200"/>
            <a:ext cx="11906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ru-RU" sz="1400" i="1"/>
              <a:t>A</a:t>
            </a:r>
            <a:endParaRPr lang="ru-RU" altLang="ru-RU" sz="1400" i="1"/>
          </a:p>
        </p:txBody>
      </p:sp>
      <p:sp>
        <p:nvSpPr>
          <p:cNvPr id="72724" name="Text Box 32">
            <a:extLst>
              <a:ext uri="{FF2B5EF4-FFF2-40B4-BE49-F238E27FC236}">
                <a16:creationId xmlns:a16="http://schemas.microsoft.com/office/drawing/2014/main" id="{52963385-BCF3-4E16-80C9-01D40834BAF1}"/>
              </a:ext>
            </a:extLst>
          </p:cNvPr>
          <p:cNvSpPr txBox="1">
            <a:spLocks noChangeArrowheads="1"/>
          </p:cNvSpPr>
          <p:nvPr/>
        </p:nvSpPr>
        <p:spPr bwMode="auto">
          <a:xfrm>
            <a:off x="3795713" y="6188075"/>
            <a:ext cx="3190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ru-RU" sz="1400" i="1"/>
              <a:t>t, T</a:t>
            </a:r>
            <a:r>
              <a:rPr lang="en-US" altLang="ru-RU" sz="1400" i="1" baseline="-25000"/>
              <a:t>1</a:t>
            </a:r>
            <a:endParaRPr lang="ru-RU" altLang="ru-RU" sz="1400" i="1"/>
          </a:p>
        </p:txBody>
      </p:sp>
      <p:sp>
        <p:nvSpPr>
          <p:cNvPr id="72725" name="Text Box 33">
            <a:extLst>
              <a:ext uri="{FF2B5EF4-FFF2-40B4-BE49-F238E27FC236}">
                <a16:creationId xmlns:a16="http://schemas.microsoft.com/office/drawing/2014/main" id="{D60C51CB-8DA1-41FA-B50E-34F88CDEE48E}"/>
              </a:ext>
            </a:extLst>
          </p:cNvPr>
          <p:cNvSpPr txBox="1">
            <a:spLocks noChangeArrowheads="1"/>
          </p:cNvSpPr>
          <p:nvPr/>
        </p:nvSpPr>
        <p:spPr bwMode="auto">
          <a:xfrm>
            <a:off x="3810000" y="6445250"/>
            <a:ext cx="31908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ru-RU" sz="1400" i="1"/>
              <a:t>t, T</a:t>
            </a:r>
            <a:r>
              <a:rPr lang="en-US" altLang="ru-RU" sz="1400" i="1" baseline="-25000"/>
              <a:t>2</a:t>
            </a:r>
            <a:endParaRPr lang="ru-RU" altLang="ru-RU" sz="1400" i="1"/>
          </a:p>
        </p:txBody>
      </p:sp>
      <p:sp>
        <p:nvSpPr>
          <p:cNvPr id="72726" name="Text Box 34">
            <a:extLst>
              <a:ext uri="{FF2B5EF4-FFF2-40B4-BE49-F238E27FC236}">
                <a16:creationId xmlns:a16="http://schemas.microsoft.com/office/drawing/2014/main" id="{54EEF207-AC19-4993-B877-202FB24A3CB1}"/>
              </a:ext>
            </a:extLst>
          </p:cNvPr>
          <p:cNvSpPr txBox="1">
            <a:spLocks noChangeArrowheads="1"/>
          </p:cNvSpPr>
          <p:nvPr/>
        </p:nvSpPr>
        <p:spPr bwMode="auto">
          <a:xfrm>
            <a:off x="533400" y="3581400"/>
            <a:ext cx="18256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ru-RU" sz="1400" i="1"/>
              <a:t>A</a:t>
            </a:r>
            <a:r>
              <a:rPr lang="en-US" altLang="ru-RU" sz="1400" i="1" baseline="-25000"/>
              <a:t>1</a:t>
            </a:r>
            <a:endParaRPr lang="ru-RU" altLang="ru-RU" sz="1400" i="1"/>
          </a:p>
        </p:txBody>
      </p:sp>
      <p:sp>
        <p:nvSpPr>
          <p:cNvPr id="72727" name="Text Box 35">
            <a:extLst>
              <a:ext uri="{FF2B5EF4-FFF2-40B4-BE49-F238E27FC236}">
                <a16:creationId xmlns:a16="http://schemas.microsoft.com/office/drawing/2014/main" id="{AFC69B66-53F4-47B6-B7BA-73CD7F5F35CB}"/>
              </a:ext>
            </a:extLst>
          </p:cNvPr>
          <p:cNvSpPr txBox="1">
            <a:spLocks noChangeArrowheads="1"/>
          </p:cNvSpPr>
          <p:nvPr/>
        </p:nvSpPr>
        <p:spPr bwMode="auto">
          <a:xfrm>
            <a:off x="1066800" y="5181600"/>
            <a:ext cx="18256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ru-RU" sz="1400" i="1"/>
              <a:t>A</a:t>
            </a:r>
            <a:r>
              <a:rPr lang="en-US" altLang="ru-RU" sz="1400" i="1" baseline="-25000"/>
              <a:t>2</a:t>
            </a:r>
            <a:endParaRPr lang="ru-RU" altLang="ru-RU" sz="1400" i="1"/>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D5F2B323-3C64-4A76-8EC8-F00870528BDE}"/>
              </a:ext>
            </a:extLst>
          </p:cNvPr>
          <p:cNvSpPr>
            <a:spLocks noGrp="1" noChangeArrowheads="1"/>
          </p:cNvSpPr>
          <p:nvPr>
            <p:ph type="title"/>
          </p:nvPr>
        </p:nvSpPr>
        <p:spPr/>
        <p:txBody>
          <a:bodyPr/>
          <a:lstStyle/>
          <a:p>
            <a:pPr eaLnBrk="1" hangingPunct="1"/>
            <a:r>
              <a:rPr lang="ru-RU" altLang="ru-RU" sz="3600"/>
              <a:t>Вековое равновесие</a:t>
            </a:r>
          </a:p>
        </p:txBody>
      </p:sp>
      <p:graphicFrame>
        <p:nvGraphicFramePr>
          <p:cNvPr id="74755" name="Object 3">
            <a:extLst>
              <a:ext uri="{FF2B5EF4-FFF2-40B4-BE49-F238E27FC236}">
                <a16:creationId xmlns:a16="http://schemas.microsoft.com/office/drawing/2014/main" id="{EDE719A6-D454-44C6-AA40-0F5C1A8BD067}"/>
              </a:ext>
            </a:extLst>
          </p:cNvPr>
          <p:cNvGraphicFramePr>
            <a:graphicFrameLocks noGrp="1" noChangeAspect="1"/>
          </p:cNvGraphicFramePr>
          <p:nvPr>
            <p:ph sz="half" idx="1"/>
          </p:nvPr>
        </p:nvGraphicFramePr>
        <p:xfrm>
          <a:off x="3124200" y="1563688"/>
          <a:ext cx="1184275" cy="493712"/>
        </p:xfrm>
        <a:graphic>
          <a:graphicData uri="http://schemas.openxmlformats.org/presentationml/2006/ole">
            <mc:AlternateContent xmlns:mc="http://schemas.openxmlformats.org/markup-compatibility/2006">
              <mc:Choice xmlns:v="urn:schemas-microsoft-com:vml" Requires="v">
                <p:oleObj name="Формула" r:id="rId3" imgW="457200" imgH="190500" progId="Equation.3">
                  <p:embed/>
                </p:oleObj>
              </mc:Choice>
              <mc:Fallback>
                <p:oleObj name="Формула" r:id="rId3" imgW="457200" imgH="190500" progId="Equation.3">
                  <p:embed/>
                  <p:pic>
                    <p:nvPicPr>
                      <p:cNvPr id="74755" name="Object 3">
                        <a:extLst>
                          <a:ext uri="{FF2B5EF4-FFF2-40B4-BE49-F238E27FC236}">
                            <a16:creationId xmlns:a16="http://schemas.microsoft.com/office/drawing/2014/main" id="{EDE719A6-D454-44C6-AA40-0F5C1A8BD0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1563688"/>
                        <a:ext cx="1184275" cy="493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4756" name="Object 4">
            <a:extLst>
              <a:ext uri="{FF2B5EF4-FFF2-40B4-BE49-F238E27FC236}">
                <a16:creationId xmlns:a16="http://schemas.microsoft.com/office/drawing/2014/main" id="{5C3FE023-579F-4C55-8DCE-C71529AA103C}"/>
              </a:ext>
            </a:extLst>
          </p:cNvPr>
          <p:cNvGraphicFramePr>
            <a:graphicFrameLocks noGrp="1" noChangeAspect="1"/>
          </p:cNvGraphicFramePr>
          <p:nvPr>
            <p:ph sz="quarter" idx="2"/>
          </p:nvPr>
        </p:nvGraphicFramePr>
        <p:xfrm>
          <a:off x="4191000" y="2286000"/>
          <a:ext cx="2138363" cy="687388"/>
        </p:xfrm>
        <a:graphic>
          <a:graphicData uri="http://schemas.openxmlformats.org/presentationml/2006/ole">
            <mc:AlternateContent xmlns:mc="http://schemas.openxmlformats.org/markup-compatibility/2006">
              <mc:Choice xmlns:v="urn:schemas-microsoft-com:vml" Requires="v">
                <p:oleObj name="Формула" r:id="rId5" imgW="711200" imgH="228600" progId="Equation.3">
                  <p:embed/>
                </p:oleObj>
              </mc:Choice>
              <mc:Fallback>
                <p:oleObj name="Формула" r:id="rId5" imgW="711200" imgH="228600" progId="Equation.3">
                  <p:embed/>
                  <p:pic>
                    <p:nvPicPr>
                      <p:cNvPr id="74756" name="Object 4">
                        <a:extLst>
                          <a:ext uri="{FF2B5EF4-FFF2-40B4-BE49-F238E27FC236}">
                            <a16:creationId xmlns:a16="http://schemas.microsoft.com/office/drawing/2014/main" id="{5C3FE023-579F-4C55-8DCE-C71529AA103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91000" y="2286000"/>
                        <a:ext cx="2138363" cy="687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4757" name="Object 5">
            <a:extLst>
              <a:ext uri="{FF2B5EF4-FFF2-40B4-BE49-F238E27FC236}">
                <a16:creationId xmlns:a16="http://schemas.microsoft.com/office/drawing/2014/main" id="{62294970-8CE6-45FB-AE71-ADB39B65D7B6}"/>
              </a:ext>
            </a:extLst>
          </p:cNvPr>
          <p:cNvGraphicFramePr>
            <a:graphicFrameLocks noChangeAspect="1"/>
          </p:cNvGraphicFramePr>
          <p:nvPr/>
        </p:nvGraphicFramePr>
        <p:xfrm>
          <a:off x="4610100" y="1524000"/>
          <a:ext cx="1447800" cy="571500"/>
        </p:xfrm>
        <a:graphic>
          <a:graphicData uri="http://schemas.openxmlformats.org/presentationml/2006/ole">
            <mc:AlternateContent xmlns:mc="http://schemas.openxmlformats.org/markup-compatibility/2006">
              <mc:Choice xmlns:v="urn:schemas-microsoft-com:vml" Requires="v">
                <p:oleObj name="Формула" r:id="rId7" imgW="482391" imgH="190417" progId="Equation.3">
                  <p:embed/>
                </p:oleObj>
              </mc:Choice>
              <mc:Fallback>
                <p:oleObj name="Формула" r:id="rId7" imgW="482391" imgH="190417" progId="Equation.3">
                  <p:embed/>
                  <p:pic>
                    <p:nvPicPr>
                      <p:cNvPr id="74757" name="Object 5">
                        <a:extLst>
                          <a:ext uri="{FF2B5EF4-FFF2-40B4-BE49-F238E27FC236}">
                            <a16:creationId xmlns:a16="http://schemas.microsoft.com/office/drawing/2014/main" id="{62294970-8CE6-45FB-AE71-ADB39B65D7B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10100" y="1524000"/>
                        <a:ext cx="14478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4214" name="Object 6">
            <a:extLst>
              <a:ext uri="{FF2B5EF4-FFF2-40B4-BE49-F238E27FC236}">
                <a16:creationId xmlns:a16="http://schemas.microsoft.com/office/drawing/2014/main" id="{5FD18A9A-0C7F-451A-8E69-DAAB844F098E}"/>
              </a:ext>
            </a:extLst>
          </p:cNvPr>
          <p:cNvGraphicFramePr>
            <a:graphicFrameLocks noChangeAspect="1"/>
          </p:cNvGraphicFramePr>
          <p:nvPr/>
        </p:nvGraphicFramePr>
        <p:xfrm>
          <a:off x="4191000" y="3009900"/>
          <a:ext cx="4722813" cy="1141413"/>
        </p:xfrm>
        <a:graphic>
          <a:graphicData uri="http://schemas.openxmlformats.org/presentationml/2006/ole">
            <mc:AlternateContent xmlns:mc="http://schemas.openxmlformats.org/markup-compatibility/2006">
              <mc:Choice xmlns:v="urn:schemas-microsoft-com:vml" Requires="v">
                <p:oleObj name="Формула" r:id="rId9" imgW="1574800" imgH="381000" progId="Equation.3">
                  <p:embed/>
                </p:oleObj>
              </mc:Choice>
              <mc:Fallback>
                <p:oleObj name="Формула" r:id="rId9" imgW="1574800" imgH="381000" progId="Equation.3">
                  <p:embed/>
                  <p:pic>
                    <p:nvPicPr>
                      <p:cNvPr id="94214" name="Object 6">
                        <a:extLst>
                          <a:ext uri="{FF2B5EF4-FFF2-40B4-BE49-F238E27FC236}">
                            <a16:creationId xmlns:a16="http://schemas.microsoft.com/office/drawing/2014/main" id="{5FD18A9A-0C7F-451A-8E69-DAAB844F098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91000" y="3009900"/>
                        <a:ext cx="4722813" cy="1141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4215" name="Group 7">
            <a:extLst>
              <a:ext uri="{FF2B5EF4-FFF2-40B4-BE49-F238E27FC236}">
                <a16:creationId xmlns:a16="http://schemas.microsoft.com/office/drawing/2014/main" id="{1C46F910-397A-48F5-B436-A4657ADCA339}"/>
              </a:ext>
            </a:extLst>
          </p:cNvPr>
          <p:cNvGraphicFramePr>
            <a:graphicFrameLocks noGrp="1"/>
          </p:cNvGraphicFramePr>
          <p:nvPr>
            <p:ph sz="quarter" idx="3"/>
          </p:nvPr>
        </p:nvGraphicFramePr>
        <p:xfrm>
          <a:off x="4267200" y="4267200"/>
          <a:ext cx="4648200" cy="2187576"/>
        </p:xfrm>
        <a:graphic>
          <a:graphicData uri="http://schemas.openxmlformats.org/drawingml/2006/table">
            <a:tbl>
              <a:tblPr/>
              <a:tblGrid>
                <a:gridCol w="1447800">
                  <a:extLst>
                    <a:ext uri="{9D8B030D-6E8A-4147-A177-3AD203B41FA5}">
                      <a16:colId xmlns:a16="http://schemas.microsoft.com/office/drawing/2014/main" val="20000"/>
                    </a:ext>
                  </a:extLst>
                </a:gridCol>
                <a:gridCol w="3200400">
                  <a:extLst>
                    <a:ext uri="{9D8B030D-6E8A-4147-A177-3AD203B41FA5}">
                      <a16:colId xmlns:a16="http://schemas.microsoft.com/office/drawing/2014/main" val="20001"/>
                    </a:ext>
                  </a:extLst>
                </a:gridCol>
              </a:tblGrid>
              <a:tr h="109378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2800" b="0" i="0" u="none" strike="noStrike" cap="none" normalizeH="0" baseline="30000">
                          <a:ln>
                            <a:noFill/>
                          </a:ln>
                          <a:solidFill>
                            <a:schemeClr val="tx1"/>
                          </a:solidFill>
                          <a:effectLst/>
                          <a:latin typeface="Arial" panose="020B0604020202020204" pitchFamily="34" charset="0"/>
                        </a:rPr>
                        <a:t>226</a:t>
                      </a:r>
                      <a:r>
                        <a:rPr kumimoji="0" lang="en-US" altLang="ru-RU" sz="2800" b="0" i="0" u="none" strike="noStrike" cap="none" normalizeH="0" baseline="0">
                          <a:ln>
                            <a:noFill/>
                          </a:ln>
                          <a:solidFill>
                            <a:schemeClr val="tx1"/>
                          </a:solidFill>
                          <a:effectLst/>
                          <a:latin typeface="Arial" panose="020B0604020202020204" pitchFamily="34" charset="0"/>
                        </a:rPr>
                        <a:t>Ra</a:t>
                      </a:r>
                      <a:endParaRPr kumimoji="0" lang="ru-RU" altLang="ru-RU" sz="2800" b="0" i="0" u="none" strike="noStrike" cap="none" normalizeH="0" baseline="0">
                        <a:ln>
                          <a:noFill/>
                        </a:ln>
                        <a:solidFill>
                          <a:schemeClr val="tx1"/>
                        </a:solidFill>
                        <a:effectLst/>
                        <a:latin typeface="Arial" panose="020B0604020202020204"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2800" b="0" i="0" u="none" strike="noStrike" cap="none" normalizeH="0" baseline="0">
                          <a:ln>
                            <a:noFill/>
                          </a:ln>
                          <a:solidFill>
                            <a:schemeClr val="tx1"/>
                          </a:solidFill>
                          <a:effectLst/>
                          <a:latin typeface="Arial" panose="020B0604020202020204" pitchFamily="34" charset="0"/>
                        </a:rPr>
                        <a:t>T</a:t>
                      </a:r>
                      <a:r>
                        <a:rPr kumimoji="0" lang="en-US" altLang="ru-RU" sz="2800" b="0" i="0" u="none" strike="noStrike" cap="none" normalizeH="0" baseline="-25000">
                          <a:ln>
                            <a:noFill/>
                          </a:ln>
                          <a:solidFill>
                            <a:schemeClr val="tx1"/>
                          </a:solidFill>
                          <a:effectLst/>
                          <a:latin typeface="Arial" panose="020B0604020202020204" pitchFamily="34" charset="0"/>
                        </a:rPr>
                        <a:t>1/2 </a:t>
                      </a:r>
                      <a:r>
                        <a:rPr kumimoji="0" lang="en-US" altLang="ru-RU" sz="2800" b="0" i="0" u="none" strike="noStrike" cap="none" normalizeH="0" baseline="0">
                          <a:ln>
                            <a:noFill/>
                          </a:ln>
                          <a:solidFill>
                            <a:schemeClr val="tx1"/>
                          </a:solidFill>
                          <a:effectLst/>
                          <a:latin typeface="Arial" panose="020B0604020202020204" pitchFamily="34" charset="0"/>
                        </a:rPr>
                        <a:t>= </a:t>
                      </a:r>
                      <a:r>
                        <a:rPr kumimoji="0" lang="ru-RU" altLang="ru-RU" sz="2800" b="0" i="0" u="none" strike="noStrike" cap="none" normalizeH="0" baseline="0">
                          <a:ln>
                            <a:noFill/>
                          </a:ln>
                          <a:solidFill>
                            <a:schemeClr val="tx1"/>
                          </a:solidFill>
                          <a:effectLst/>
                          <a:latin typeface="Arial" panose="020B0604020202020204" pitchFamily="34" charset="0"/>
                        </a:rPr>
                        <a:t>1600 лет</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9378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2800" b="0" i="0" u="none" strike="noStrike" cap="none" normalizeH="0" baseline="30000">
                          <a:ln>
                            <a:noFill/>
                          </a:ln>
                          <a:solidFill>
                            <a:schemeClr val="tx1"/>
                          </a:solidFill>
                          <a:effectLst/>
                          <a:latin typeface="Arial" panose="020B0604020202020204" pitchFamily="34" charset="0"/>
                        </a:rPr>
                        <a:t>2</a:t>
                      </a:r>
                      <a:r>
                        <a:rPr kumimoji="0" lang="en-US" altLang="ru-RU" sz="2800" b="0" i="0" u="none" strike="noStrike" cap="none" normalizeH="0" baseline="30000">
                          <a:ln>
                            <a:noFill/>
                          </a:ln>
                          <a:solidFill>
                            <a:schemeClr val="tx1"/>
                          </a:solidFill>
                          <a:effectLst/>
                          <a:latin typeface="Arial" panose="020B0604020202020204" pitchFamily="34" charset="0"/>
                        </a:rPr>
                        <a:t>22</a:t>
                      </a:r>
                      <a:r>
                        <a:rPr kumimoji="0" lang="en-US" altLang="ru-RU" sz="2800" b="0" i="0" u="none" strike="noStrike" cap="none" normalizeH="0" baseline="0">
                          <a:ln>
                            <a:noFill/>
                          </a:ln>
                          <a:solidFill>
                            <a:schemeClr val="tx1"/>
                          </a:solidFill>
                          <a:effectLst/>
                          <a:latin typeface="Arial" panose="020B0604020202020204" pitchFamily="34" charset="0"/>
                        </a:rPr>
                        <a:t>Rn</a:t>
                      </a:r>
                      <a:endParaRPr kumimoji="0" lang="ru-RU" altLang="ru-RU" sz="2800" b="0" i="0" u="none" strike="noStrike" cap="none" normalizeH="0" baseline="0">
                        <a:ln>
                          <a:noFill/>
                        </a:ln>
                        <a:solidFill>
                          <a:schemeClr val="tx1"/>
                        </a:solidFill>
                        <a:effectLst/>
                        <a:latin typeface="Arial" panose="020B0604020202020204"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2800" b="0" i="0" u="none" strike="noStrike" cap="none" normalizeH="0" baseline="0">
                          <a:ln>
                            <a:noFill/>
                          </a:ln>
                          <a:solidFill>
                            <a:schemeClr val="tx1"/>
                          </a:solidFill>
                          <a:effectLst/>
                          <a:latin typeface="Arial" panose="020B0604020202020204" pitchFamily="34" charset="0"/>
                        </a:rPr>
                        <a:t>T</a:t>
                      </a:r>
                      <a:r>
                        <a:rPr kumimoji="0" lang="en-US" altLang="ru-RU" sz="2800" b="0" i="0" u="none" strike="noStrike" cap="none" normalizeH="0" baseline="-25000">
                          <a:ln>
                            <a:noFill/>
                          </a:ln>
                          <a:solidFill>
                            <a:schemeClr val="tx1"/>
                          </a:solidFill>
                          <a:effectLst/>
                          <a:latin typeface="Arial" panose="020B0604020202020204" pitchFamily="34" charset="0"/>
                        </a:rPr>
                        <a:t>1/2 </a:t>
                      </a:r>
                      <a:r>
                        <a:rPr kumimoji="0" lang="en-US" altLang="ru-RU" sz="2800" b="0" i="0" u="none" strike="noStrike" cap="none" normalizeH="0" baseline="0">
                          <a:ln>
                            <a:noFill/>
                          </a:ln>
                          <a:solidFill>
                            <a:schemeClr val="tx1"/>
                          </a:solidFill>
                          <a:effectLst/>
                          <a:latin typeface="Arial" panose="020B0604020202020204" pitchFamily="34" charset="0"/>
                        </a:rPr>
                        <a:t>= </a:t>
                      </a:r>
                      <a:r>
                        <a:rPr kumimoji="0" lang="ru-RU" altLang="ru-RU" sz="2800" b="0" i="0" u="none" strike="noStrike" cap="none" normalizeH="0" baseline="0">
                          <a:ln>
                            <a:noFill/>
                          </a:ln>
                          <a:solidFill>
                            <a:schemeClr val="tx1"/>
                          </a:solidFill>
                          <a:effectLst/>
                          <a:latin typeface="Arial" panose="020B0604020202020204" pitchFamily="34" charset="0"/>
                        </a:rPr>
                        <a:t>3,8</a:t>
                      </a:r>
                      <a:r>
                        <a:rPr kumimoji="0" lang="en-US" altLang="ru-RU" sz="2800" b="0" i="0" u="none" strike="noStrike" cap="none" normalizeH="0" baseline="0">
                          <a:ln>
                            <a:noFill/>
                          </a:ln>
                          <a:solidFill>
                            <a:schemeClr val="tx1"/>
                          </a:solidFill>
                          <a:effectLst/>
                          <a:latin typeface="Arial" panose="020B0604020202020204" pitchFamily="34" charset="0"/>
                        </a:rPr>
                        <a:t> </a:t>
                      </a:r>
                      <a:r>
                        <a:rPr kumimoji="0" lang="ru-RU" altLang="ru-RU" sz="2800" b="0" i="0" u="none" strike="noStrike" cap="none" normalizeH="0" baseline="0">
                          <a:ln>
                            <a:noFill/>
                          </a:ln>
                          <a:solidFill>
                            <a:schemeClr val="tx1"/>
                          </a:solidFill>
                          <a:effectLst/>
                          <a:latin typeface="Arial" panose="020B0604020202020204" pitchFamily="34" charset="0"/>
                        </a:rPr>
                        <a:t>дня</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94245" name="Object 37">
            <a:extLst>
              <a:ext uri="{FF2B5EF4-FFF2-40B4-BE49-F238E27FC236}">
                <a16:creationId xmlns:a16="http://schemas.microsoft.com/office/drawing/2014/main" id="{5724F2FB-71C7-4E5D-AA9C-2456886DB9CF}"/>
              </a:ext>
            </a:extLst>
          </p:cNvPr>
          <p:cNvGraphicFramePr>
            <a:graphicFrameLocks noChangeAspect="1"/>
          </p:cNvGraphicFramePr>
          <p:nvPr/>
        </p:nvGraphicFramePr>
        <p:xfrm>
          <a:off x="4191000" y="3200400"/>
          <a:ext cx="2932113" cy="685800"/>
        </p:xfrm>
        <a:graphic>
          <a:graphicData uri="http://schemas.openxmlformats.org/presentationml/2006/ole">
            <mc:AlternateContent xmlns:mc="http://schemas.openxmlformats.org/markup-compatibility/2006">
              <mc:Choice xmlns:v="urn:schemas-microsoft-com:vml" Requires="v">
                <p:oleObj name="Формула" r:id="rId11" imgW="977900" imgH="228600" progId="Equation.3">
                  <p:embed/>
                </p:oleObj>
              </mc:Choice>
              <mc:Fallback>
                <p:oleObj name="Формула" r:id="rId11" imgW="977900" imgH="228600" progId="Equation.3">
                  <p:embed/>
                  <p:pic>
                    <p:nvPicPr>
                      <p:cNvPr id="94245" name="Object 37">
                        <a:extLst>
                          <a:ext uri="{FF2B5EF4-FFF2-40B4-BE49-F238E27FC236}">
                            <a16:creationId xmlns:a16="http://schemas.microsoft.com/office/drawing/2014/main" id="{5724F2FB-71C7-4E5D-AA9C-2456886DB9C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91000" y="3200400"/>
                        <a:ext cx="2932113"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74771" name="Group 44">
            <a:extLst>
              <a:ext uri="{FF2B5EF4-FFF2-40B4-BE49-F238E27FC236}">
                <a16:creationId xmlns:a16="http://schemas.microsoft.com/office/drawing/2014/main" id="{AF50B5A3-2A8E-4A91-8597-886265C70EEF}"/>
              </a:ext>
            </a:extLst>
          </p:cNvPr>
          <p:cNvGrpSpPr>
            <a:grpSpLocks/>
          </p:cNvGrpSpPr>
          <p:nvPr/>
        </p:nvGrpSpPr>
        <p:grpSpPr bwMode="auto">
          <a:xfrm>
            <a:off x="0" y="2627313"/>
            <a:ext cx="3810000" cy="4078287"/>
            <a:chOff x="0" y="1751"/>
            <a:chExt cx="2400" cy="2569"/>
          </a:xfrm>
        </p:grpSpPr>
        <p:pic>
          <p:nvPicPr>
            <p:cNvPr id="74777" name="Picture 42">
              <a:extLst>
                <a:ext uri="{FF2B5EF4-FFF2-40B4-BE49-F238E27FC236}">
                  <a16:creationId xmlns:a16="http://schemas.microsoft.com/office/drawing/2014/main" id="{38F49899-1AA0-4B80-BA9A-6FDFB016802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1920"/>
              <a:ext cx="2400" cy="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4778" name="Picture 43">
              <a:extLst>
                <a:ext uri="{FF2B5EF4-FFF2-40B4-BE49-F238E27FC236}">
                  <a16:creationId xmlns:a16="http://schemas.microsoft.com/office/drawing/2014/main" id="{1F688B25-34FC-44D9-A7BB-4CD42836B38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1751"/>
              <a:ext cx="2400" cy="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4772" name="Text Box 46">
            <a:extLst>
              <a:ext uri="{FF2B5EF4-FFF2-40B4-BE49-F238E27FC236}">
                <a16:creationId xmlns:a16="http://schemas.microsoft.com/office/drawing/2014/main" id="{417F814F-FDE9-406F-8B6D-FD025CC2DEEF}"/>
              </a:ext>
            </a:extLst>
          </p:cNvPr>
          <p:cNvSpPr txBox="1">
            <a:spLocks noChangeArrowheads="1"/>
          </p:cNvSpPr>
          <p:nvPr/>
        </p:nvSpPr>
        <p:spPr bwMode="auto">
          <a:xfrm>
            <a:off x="76200" y="2362200"/>
            <a:ext cx="11906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ru-RU" sz="1400" i="1"/>
              <a:t>A</a:t>
            </a:r>
            <a:endParaRPr lang="ru-RU" altLang="ru-RU" sz="1400" i="1"/>
          </a:p>
        </p:txBody>
      </p:sp>
      <p:sp>
        <p:nvSpPr>
          <p:cNvPr id="74773" name="Text Box 47">
            <a:extLst>
              <a:ext uri="{FF2B5EF4-FFF2-40B4-BE49-F238E27FC236}">
                <a16:creationId xmlns:a16="http://schemas.microsoft.com/office/drawing/2014/main" id="{7D34AEA0-2DEF-4E71-B420-992C9B1D7A2C}"/>
              </a:ext>
            </a:extLst>
          </p:cNvPr>
          <p:cNvSpPr txBox="1">
            <a:spLocks noChangeArrowheads="1"/>
          </p:cNvSpPr>
          <p:nvPr/>
        </p:nvSpPr>
        <p:spPr bwMode="auto">
          <a:xfrm>
            <a:off x="3795713" y="6188075"/>
            <a:ext cx="3190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ru-RU" sz="1400" i="1"/>
              <a:t>t, T</a:t>
            </a:r>
            <a:r>
              <a:rPr lang="en-US" altLang="ru-RU" sz="1400" i="1" baseline="-25000"/>
              <a:t>1</a:t>
            </a:r>
            <a:endParaRPr lang="ru-RU" altLang="ru-RU" sz="1400" i="1"/>
          </a:p>
        </p:txBody>
      </p:sp>
      <p:sp>
        <p:nvSpPr>
          <p:cNvPr id="74774" name="Text Box 48">
            <a:extLst>
              <a:ext uri="{FF2B5EF4-FFF2-40B4-BE49-F238E27FC236}">
                <a16:creationId xmlns:a16="http://schemas.microsoft.com/office/drawing/2014/main" id="{0C8AA5D4-9DC3-4482-A282-A65E79E2F1E3}"/>
              </a:ext>
            </a:extLst>
          </p:cNvPr>
          <p:cNvSpPr txBox="1">
            <a:spLocks noChangeArrowheads="1"/>
          </p:cNvSpPr>
          <p:nvPr/>
        </p:nvSpPr>
        <p:spPr bwMode="auto">
          <a:xfrm>
            <a:off x="3810000" y="6445250"/>
            <a:ext cx="31908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ru-RU" sz="1400" i="1"/>
              <a:t>t, T</a:t>
            </a:r>
            <a:r>
              <a:rPr lang="en-US" altLang="ru-RU" sz="1400" i="1" baseline="-25000"/>
              <a:t>2</a:t>
            </a:r>
            <a:endParaRPr lang="ru-RU" altLang="ru-RU" sz="1400" i="1"/>
          </a:p>
        </p:txBody>
      </p:sp>
      <p:sp>
        <p:nvSpPr>
          <p:cNvPr id="74775" name="Text Box 49">
            <a:extLst>
              <a:ext uri="{FF2B5EF4-FFF2-40B4-BE49-F238E27FC236}">
                <a16:creationId xmlns:a16="http://schemas.microsoft.com/office/drawing/2014/main" id="{F08C1998-5C0F-464F-971B-C137C02D5BA8}"/>
              </a:ext>
            </a:extLst>
          </p:cNvPr>
          <p:cNvSpPr txBox="1">
            <a:spLocks noChangeArrowheads="1"/>
          </p:cNvSpPr>
          <p:nvPr/>
        </p:nvSpPr>
        <p:spPr bwMode="auto">
          <a:xfrm>
            <a:off x="1143000" y="2590800"/>
            <a:ext cx="18256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ru-RU" sz="1400" i="1"/>
              <a:t>A</a:t>
            </a:r>
            <a:r>
              <a:rPr lang="en-US" altLang="ru-RU" sz="1400" i="1" baseline="-25000"/>
              <a:t>1</a:t>
            </a:r>
            <a:endParaRPr lang="ru-RU" altLang="ru-RU" sz="1400" i="1"/>
          </a:p>
        </p:txBody>
      </p:sp>
      <p:sp>
        <p:nvSpPr>
          <p:cNvPr id="74776" name="Text Box 50">
            <a:extLst>
              <a:ext uri="{FF2B5EF4-FFF2-40B4-BE49-F238E27FC236}">
                <a16:creationId xmlns:a16="http://schemas.microsoft.com/office/drawing/2014/main" id="{9DE7170B-5B87-467D-A3A4-EFDE18947861}"/>
              </a:ext>
            </a:extLst>
          </p:cNvPr>
          <p:cNvSpPr txBox="1">
            <a:spLocks noChangeArrowheads="1"/>
          </p:cNvSpPr>
          <p:nvPr/>
        </p:nvSpPr>
        <p:spPr bwMode="auto">
          <a:xfrm>
            <a:off x="685800" y="4267200"/>
            <a:ext cx="18256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ru-RU" sz="1400" i="1"/>
              <a:t>A</a:t>
            </a:r>
            <a:r>
              <a:rPr lang="en-US" altLang="ru-RU" sz="1400" i="1" baseline="-25000"/>
              <a:t>2</a:t>
            </a:r>
            <a:endParaRPr lang="ru-RU" altLang="ru-RU" sz="1400" i="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2000"/>
                                        <p:tgtEl>
                                          <p:spTgt spid="94214"/>
                                        </p:tgtEl>
                                      </p:cBhvr>
                                    </p:animEffect>
                                    <p:set>
                                      <p:cBhvr>
                                        <p:cTn id="7" dur="1" fill="hold">
                                          <p:stCondLst>
                                            <p:cond delay="1999"/>
                                          </p:stCondLst>
                                        </p:cTn>
                                        <p:tgtEl>
                                          <p:spTgt spid="94214"/>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94245"/>
                                        </p:tgtEl>
                                        <p:attrNameLst>
                                          <p:attrName>style.visibility</p:attrName>
                                        </p:attrNameLst>
                                      </p:cBhvr>
                                      <p:to>
                                        <p:strVal val="visible"/>
                                      </p:to>
                                    </p:set>
                                    <p:animEffect transition="in" filter="fade">
                                      <p:cBhvr>
                                        <p:cTn id="10" dur="2000"/>
                                        <p:tgtEl>
                                          <p:spTgt spid="94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12">
            <a:extLst>
              <a:ext uri="{FF2B5EF4-FFF2-40B4-BE49-F238E27FC236}">
                <a16:creationId xmlns:a16="http://schemas.microsoft.com/office/drawing/2014/main" id="{F41B450E-225F-4751-98A3-D4D7F4CEBB33}"/>
              </a:ext>
            </a:extLst>
          </p:cNvPr>
          <p:cNvSpPr>
            <a:spLocks noGrp="1" noChangeArrowheads="1"/>
          </p:cNvSpPr>
          <p:nvPr>
            <p:ph type="title"/>
          </p:nvPr>
        </p:nvSpPr>
        <p:spPr/>
        <p:txBody>
          <a:bodyPr/>
          <a:lstStyle/>
          <a:p>
            <a:pPr eaLnBrk="1" hangingPunct="1"/>
            <a:r>
              <a:rPr lang="ru-RU" altLang="ru-RU" sz="3600"/>
              <a:t>Вековое равновесие</a:t>
            </a:r>
          </a:p>
        </p:txBody>
      </p:sp>
      <p:pic>
        <p:nvPicPr>
          <p:cNvPr id="76803" name="Picture 4">
            <a:extLst>
              <a:ext uri="{FF2B5EF4-FFF2-40B4-BE49-F238E27FC236}">
                <a16:creationId xmlns:a16="http://schemas.microsoft.com/office/drawing/2014/main" id="{5B83CEEA-2086-4067-AF90-C9D068F5B9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855913"/>
            <a:ext cx="38100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6804" name="Text Box 5">
            <a:extLst>
              <a:ext uri="{FF2B5EF4-FFF2-40B4-BE49-F238E27FC236}">
                <a16:creationId xmlns:a16="http://schemas.microsoft.com/office/drawing/2014/main" id="{B57C6881-092D-4B3C-8BAA-BCEB9BAF46CF}"/>
              </a:ext>
            </a:extLst>
          </p:cNvPr>
          <p:cNvSpPr txBox="1">
            <a:spLocks noChangeArrowheads="1"/>
          </p:cNvSpPr>
          <p:nvPr/>
        </p:nvSpPr>
        <p:spPr bwMode="auto">
          <a:xfrm>
            <a:off x="76200" y="2682875"/>
            <a:ext cx="11906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ru-RU" sz="1400" i="1"/>
              <a:t>A</a:t>
            </a:r>
            <a:endParaRPr lang="ru-RU" altLang="ru-RU" sz="1400" i="1"/>
          </a:p>
        </p:txBody>
      </p:sp>
      <p:sp>
        <p:nvSpPr>
          <p:cNvPr id="76805" name="Text Box 7">
            <a:extLst>
              <a:ext uri="{FF2B5EF4-FFF2-40B4-BE49-F238E27FC236}">
                <a16:creationId xmlns:a16="http://schemas.microsoft.com/office/drawing/2014/main" id="{D7EFDBEC-9768-4E66-9860-D92B62BD474B}"/>
              </a:ext>
            </a:extLst>
          </p:cNvPr>
          <p:cNvSpPr txBox="1">
            <a:spLocks noChangeArrowheads="1"/>
          </p:cNvSpPr>
          <p:nvPr/>
        </p:nvSpPr>
        <p:spPr bwMode="auto">
          <a:xfrm>
            <a:off x="3810000" y="6445250"/>
            <a:ext cx="31908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ru-RU" sz="1400" i="1"/>
              <a:t>t, T</a:t>
            </a:r>
            <a:r>
              <a:rPr lang="en-US" altLang="ru-RU" sz="1400" i="1" baseline="-25000"/>
              <a:t>2</a:t>
            </a:r>
            <a:endParaRPr lang="ru-RU" altLang="ru-RU" sz="1400" i="1"/>
          </a:p>
        </p:txBody>
      </p:sp>
      <p:sp>
        <p:nvSpPr>
          <p:cNvPr id="76806" name="Text Box 8">
            <a:extLst>
              <a:ext uri="{FF2B5EF4-FFF2-40B4-BE49-F238E27FC236}">
                <a16:creationId xmlns:a16="http://schemas.microsoft.com/office/drawing/2014/main" id="{8123F1F2-95AD-44C8-A11B-32BEF9710106}"/>
              </a:ext>
            </a:extLst>
          </p:cNvPr>
          <p:cNvSpPr txBox="1">
            <a:spLocks noChangeArrowheads="1"/>
          </p:cNvSpPr>
          <p:nvPr/>
        </p:nvSpPr>
        <p:spPr bwMode="auto">
          <a:xfrm>
            <a:off x="381000" y="4419600"/>
            <a:ext cx="18256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ru-RU" sz="1400" i="1"/>
              <a:t>A</a:t>
            </a:r>
            <a:r>
              <a:rPr lang="en-US" altLang="ru-RU" sz="1400" i="1" baseline="-25000"/>
              <a:t>1</a:t>
            </a:r>
            <a:endParaRPr lang="ru-RU" altLang="ru-RU" sz="1400" i="1"/>
          </a:p>
        </p:txBody>
      </p:sp>
      <p:sp>
        <p:nvSpPr>
          <p:cNvPr id="76807" name="Text Box 9">
            <a:extLst>
              <a:ext uri="{FF2B5EF4-FFF2-40B4-BE49-F238E27FC236}">
                <a16:creationId xmlns:a16="http://schemas.microsoft.com/office/drawing/2014/main" id="{AB07FDC3-6C87-402A-96E4-5551C8EF79F7}"/>
              </a:ext>
            </a:extLst>
          </p:cNvPr>
          <p:cNvSpPr txBox="1">
            <a:spLocks noChangeArrowheads="1"/>
          </p:cNvSpPr>
          <p:nvPr/>
        </p:nvSpPr>
        <p:spPr bwMode="auto">
          <a:xfrm>
            <a:off x="685800" y="3657600"/>
            <a:ext cx="128428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ru-RU" sz="1400" i="1"/>
              <a:t>A</a:t>
            </a:r>
            <a:r>
              <a:rPr lang="en-US" altLang="ru-RU" sz="1400" i="1" baseline="-25000"/>
              <a:t>2</a:t>
            </a:r>
            <a:r>
              <a:rPr lang="ru-RU" altLang="ru-RU" sz="1400" i="1"/>
              <a:t> при </a:t>
            </a:r>
            <a:r>
              <a:rPr lang="en-US" altLang="ru-RU" sz="1400" i="1"/>
              <a:t>A</a:t>
            </a:r>
            <a:r>
              <a:rPr lang="en-US" altLang="ru-RU" sz="1400" i="1" baseline="-25000"/>
              <a:t>2</a:t>
            </a:r>
            <a:r>
              <a:rPr lang="ru-RU" altLang="ru-RU" sz="1400" i="1" baseline="-25000"/>
              <a:t>,0</a:t>
            </a:r>
            <a:r>
              <a:rPr lang="en-US" altLang="ru-RU" sz="1400" i="1"/>
              <a:t>&gt; A</a:t>
            </a:r>
            <a:r>
              <a:rPr lang="en-US" altLang="ru-RU" sz="1400" i="1" baseline="-25000"/>
              <a:t>1</a:t>
            </a:r>
            <a:r>
              <a:rPr lang="ru-RU" altLang="ru-RU" sz="1400" i="1" baseline="-25000"/>
              <a:t>,0</a:t>
            </a:r>
          </a:p>
        </p:txBody>
      </p:sp>
      <p:sp>
        <p:nvSpPr>
          <p:cNvPr id="76808" name="Text Box 10">
            <a:extLst>
              <a:ext uri="{FF2B5EF4-FFF2-40B4-BE49-F238E27FC236}">
                <a16:creationId xmlns:a16="http://schemas.microsoft.com/office/drawing/2014/main" id="{618D4F0E-CAF6-43DE-B4F4-944B03AF6D59}"/>
              </a:ext>
            </a:extLst>
          </p:cNvPr>
          <p:cNvSpPr txBox="1">
            <a:spLocks noChangeArrowheads="1"/>
          </p:cNvSpPr>
          <p:nvPr/>
        </p:nvSpPr>
        <p:spPr bwMode="auto">
          <a:xfrm>
            <a:off x="762000" y="5334000"/>
            <a:ext cx="128428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ru-RU" sz="1400" i="1"/>
              <a:t>A</a:t>
            </a:r>
            <a:r>
              <a:rPr lang="en-US" altLang="ru-RU" sz="1400" i="1" baseline="-25000"/>
              <a:t>2</a:t>
            </a:r>
            <a:r>
              <a:rPr lang="ru-RU" altLang="ru-RU" sz="1400" i="1"/>
              <a:t> при </a:t>
            </a:r>
            <a:r>
              <a:rPr lang="en-US" altLang="ru-RU" sz="1400" i="1"/>
              <a:t>A</a:t>
            </a:r>
            <a:r>
              <a:rPr lang="en-US" altLang="ru-RU" sz="1400" i="1" baseline="-25000"/>
              <a:t>2</a:t>
            </a:r>
            <a:r>
              <a:rPr lang="ru-RU" altLang="ru-RU" sz="1400" i="1" baseline="-25000"/>
              <a:t>,0</a:t>
            </a:r>
            <a:r>
              <a:rPr lang="en-US" altLang="ru-RU" sz="1400" i="1"/>
              <a:t>&lt; A</a:t>
            </a:r>
            <a:r>
              <a:rPr lang="en-US" altLang="ru-RU" sz="1400" i="1" baseline="-25000"/>
              <a:t>1</a:t>
            </a:r>
            <a:r>
              <a:rPr lang="ru-RU" altLang="ru-RU" sz="1400" i="1" baseline="-25000"/>
              <a:t>,0</a:t>
            </a:r>
          </a:p>
        </p:txBody>
      </p:sp>
      <p:graphicFrame>
        <p:nvGraphicFramePr>
          <p:cNvPr id="76809" name="Object 11">
            <a:extLst>
              <a:ext uri="{FF2B5EF4-FFF2-40B4-BE49-F238E27FC236}">
                <a16:creationId xmlns:a16="http://schemas.microsoft.com/office/drawing/2014/main" id="{D46F3C95-D8D4-40B3-BF2B-C4661C08D5FB}"/>
              </a:ext>
            </a:extLst>
          </p:cNvPr>
          <p:cNvGraphicFramePr>
            <a:graphicFrameLocks noGrp="1" noChangeAspect="1"/>
          </p:cNvGraphicFramePr>
          <p:nvPr>
            <p:ph idx="1"/>
          </p:nvPr>
        </p:nvGraphicFramePr>
        <p:xfrm>
          <a:off x="3048000" y="2133600"/>
          <a:ext cx="6096000" cy="1101725"/>
        </p:xfrm>
        <a:graphic>
          <a:graphicData uri="http://schemas.openxmlformats.org/presentationml/2006/ole">
            <mc:AlternateContent xmlns:mc="http://schemas.openxmlformats.org/markup-compatibility/2006">
              <mc:Choice xmlns:v="urn:schemas-microsoft-com:vml" Requires="v">
                <p:oleObj name="Формула" r:id="rId4" imgW="2247900" imgH="406400" progId="Equation.3">
                  <p:embed/>
                </p:oleObj>
              </mc:Choice>
              <mc:Fallback>
                <p:oleObj name="Формула" r:id="rId4" imgW="2247900" imgH="406400" progId="Equation.3">
                  <p:embed/>
                  <p:pic>
                    <p:nvPicPr>
                      <p:cNvPr id="76809" name="Object 11">
                        <a:extLst>
                          <a:ext uri="{FF2B5EF4-FFF2-40B4-BE49-F238E27FC236}">
                            <a16:creationId xmlns:a16="http://schemas.microsoft.com/office/drawing/2014/main" id="{D46F3C95-D8D4-40B3-BF2B-C4661C08D5F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2133600"/>
                        <a:ext cx="6096000" cy="1101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6810" name="AutoShape 14">
            <a:extLst>
              <a:ext uri="{FF2B5EF4-FFF2-40B4-BE49-F238E27FC236}">
                <a16:creationId xmlns:a16="http://schemas.microsoft.com/office/drawing/2014/main" id="{7C3CC751-6AF5-480A-942D-5E2CB470A95D}"/>
              </a:ext>
            </a:extLst>
          </p:cNvPr>
          <p:cNvSpPr>
            <a:spLocks/>
          </p:cNvSpPr>
          <p:nvPr/>
        </p:nvSpPr>
        <p:spPr bwMode="auto">
          <a:xfrm rot="5400000">
            <a:off x="7124700" y="1485900"/>
            <a:ext cx="228600" cy="3657600"/>
          </a:xfrm>
          <a:prstGeom prst="rightBrace">
            <a:avLst>
              <a:gd name="adj1" fmla="val 133333"/>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76811" name="AutoShape 15">
            <a:extLst>
              <a:ext uri="{FF2B5EF4-FFF2-40B4-BE49-F238E27FC236}">
                <a16:creationId xmlns:a16="http://schemas.microsoft.com/office/drawing/2014/main" id="{02C47F5A-345F-45EA-B702-B3C9D74A4496}"/>
              </a:ext>
            </a:extLst>
          </p:cNvPr>
          <p:cNvSpPr>
            <a:spLocks/>
          </p:cNvSpPr>
          <p:nvPr/>
        </p:nvSpPr>
        <p:spPr bwMode="auto">
          <a:xfrm rot="5400000">
            <a:off x="4343400" y="2667000"/>
            <a:ext cx="304800" cy="1371600"/>
          </a:xfrm>
          <a:prstGeom prst="rightBrace">
            <a:avLst>
              <a:gd name="adj1" fmla="val 37500"/>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76812" name="Text Box 16">
            <a:extLst>
              <a:ext uri="{FF2B5EF4-FFF2-40B4-BE49-F238E27FC236}">
                <a16:creationId xmlns:a16="http://schemas.microsoft.com/office/drawing/2014/main" id="{6CD571C5-25B8-4E9C-A047-7C63C07C3742}"/>
              </a:ext>
            </a:extLst>
          </p:cNvPr>
          <p:cNvSpPr txBox="1">
            <a:spLocks noChangeArrowheads="1"/>
          </p:cNvSpPr>
          <p:nvPr/>
        </p:nvSpPr>
        <p:spPr bwMode="auto">
          <a:xfrm>
            <a:off x="4368800" y="3505200"/>
            <a:ext cx="247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ru-RU" sz="1800" i="1"/>
              <a:t>I</a:t>
            </a:r>
            <a:endParaRPr lang="ru-RU" altLang="ru-RU" sz="1800" i="1"/>
          </a:p>
        </p:txBody>
      </p:sp>
      <p:sp>
        <p:nvSpPr>
          <p:cNvPr id="76813" name="Text Box 17">
            <a:extLst>
              <a:ext uri="{FF2B5EF4-FFF2-40B4-BE49-F238E27FC236}">
                <a16:creationId xmlns:a16="http://schemas.microsoft.com/office/drawing/2014/main" id="{3D2E4D23-087D-45F2-8380-955E3D6D310C}"/>
              </a:ext>
            </a:extLst>
          </p:cNvPr>
          <p:cNvSpPr txBox="1">
            <a:spLocks noChangeArrowheads="1"/>
          </p:cNvSpPr>
          <p:nvPr/>
        </p:nvSpPr>
        <p:spPr bwMode="auto">
          <a:xfrm>
            <a:off x="7080250" y="3519488"/>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ru-RU" sz="1800" i="1"/>
              <a:t>II</a:t>
            </a:r>
            <a:endParaRPr lang="ru-RU" altLang="ru-RU" sz="1800" i="1"/>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a:extLst>
              <a:ext uri="{FF2B5EF4-FFF2-40B4-BE49-F238E27FC236}">
                <a16:creationId xmlns:a16="http://schemas.microsoft.com/office/drawing/2014/main" id="{5F1776F5-B0F8-433D-9F0D-B5EE502CE46C}"/>
              </a:ext>
            </a:extLst>
          </p:cNvPr>
          <p:cNvSpPr>
            <a:spLocks noGrp="1" noChangeArrowheads="1"/>
          </p:cNvSpPr>
          <p:nvPr>
            <p:ph type="title"/>
          </p:nvPr>
        </p:nvSpPr>
        <p:spPr/>
        <p:txBody>
          <a:bodyPr/>
          <a:lstStyle/>
          <a:p>
            <a:pPr eaLnBrk="1" hangingPunct="1"/>
            <a:r>
              <a:rPr lang="ru-RU" altLang="ru-RU" sz="3600"/>
              <a:t>Электроны</a:t>
            </a:r>
          </a:p>
        </p:txBody>
      </p:sp>
      <p:graphicFrame>
        <p:nvGraphicFramePr>
          <p:cNvPr id="11644" name="Group 380">
            <a:extLst>
              <a:ext uri="{FF2B5EF4-FFF2-40B4-BE49-F238E27FC236}">
                <a16:creationId xmlns:a16="http://schemas.microsoft.com/office/drawing/2014/main" id="{1D267DF6-EE33-46B4-98EF-B75A26614FC4}"/>
              </a:ext>
            </a:extLst>
          </p:cNvPr>
          <p:cNvGraphicFramePr>
            <a:graphicFrameLocks noGrp="1"/>
          </p:cNvGraphicFramePr>
          <p:nvPr>
            <p:ph idx="1"/>
          </p:nvPr>
        </p:nvGraphicFramePr>
        <p:xfrm>
          <a:off x="457200" y="1600200"/>
          <a:ext cx="8226425" cy="4914981"/>
        </p:xfrm>
        <a:graphic>
          <a:graphicData uri="http://schemas.openxmlformats.org/drawingml/2006/table">
            <a:tbl>
              <a:tblPr/>
              <a:tblGrid>
                <a:gridCol w="1066800">
                  <a:extLst>
                    <a:ext uri="{9D8B030D-6E8A-4147-A177-3AD203B41FA5}">
                      <a16:colId xmlns:a16="http://schemas.microsoft.com/office/drawing/2014/main" val="20000"/>
                    </a:ext>
                  </a:extLst>
                </a:gridCol>
                <a:gridCol w="715963">
                  <a:extLst>
                    <a:ext uri="{9D8B030D-6E8A-4147-A177-3AD203B41FA5}">
                      <a16:colId xmlns:a16="http://schemas.microsoft.com/office/drawing/2014/main" val="20001"/>
                    </a:ext>
                  </a:extLst>
                </a:gridCol>
                <a:gridCol w="715962">
                  <a:extLst>
                    <a:ext uri="{9D8B030D-6E8A-4147-A177-3AD203B41FA5}">
                      <a16:colId xmlns:a16="http://schemas.microsoft.com/office/drawing/2014/main" val="20002"/>
                    </a:ext>
                  </a:extLst>
                </a:gridCol>
                <a:gridCol w="715963">
                  <a:extLst>
                    <a:ext uri="{9D8B030D-6E8A-4147-A177-3AD203B41FA5}">
                      <a16:colId xmlns:a16="http://schemas.microsoft.com/office/drawing/2014/main" val="20003"/>
                    </a:ext>
                  </a:extLst>
                </a:gridCol>
                <a:gridCol w="715962">
                  <a:extLst>
                    <a:ext uri="{9D8B030D-6E8A-4147-A177-3AD203B41FA5}">
                      <a16:colId xmlns:a16="http://schemas.microsoft.com/office/drawing/2014/main" val="20004"/>
                    </a:ext>
                  </a:extLst>
                </a:gridCol>
                <a:gridCol w="715963">
                  <a:extLst>
                    <a:ext uri="{9D8B030D-6E8A-4147-A177-3AD203B41FA5}">
                      <a16:colId xmlns:a16="http://schemas.microsoft.com/office/drawing/2014/main" val="20005"/>
                    </a:ext>
                  </a:extLst>
                </a:gridCol>
                <a:gridCol w="715962">
                  <a:extLst>
                    <a:ext uri="{9D8B030D-6E8A-4147-A177-3AD203B41FA5}">
                      <a16:colId xmlns:a16="http://schemas.microsoft.com/office/drawing/2014/main" val="20006"/>
                    </a:ext>
                  </a:extLst>
                </a:gridCol>
                <a:gridCol w="715963">
                  <a:extLst>
                    <a:ext uri="{9D8B030D-6E8A-4147-A177-3AD203B41FA5}">
                      <a16:colId xmlns:a16="http://schemas.microsoft.com/office/drawing/2014/main" val="20007"/>
                    </a:ext>
                  </a:extLst>
                </a:gridCol>
                <a:gridCol w="715962">
                  <a:extLst>
                    <a:ext uri="{9D8B030D-6E8A-4147-A177-3AD203B41FA5}">
                      <a16:colId xmlns:a16="http://schemas.microsoft.com/office/drawing/2014/main" val="20008"/>
                    </a:ext>
                  </a:extLst>
                </a:gridCol>
                <a:gridCol w="715963">
                  <a:extLst>
                    <a:ext uri="{9D8B030D-6E8A-4147-A177-3AD203B41FA5}">
                      <a16:colId xmlns:a16="http://schemas.microsoft.com/office/drawing/2014/main" val="20009"/>
                    </a:ext>
                  </a:extLst>
                </a:gridCol>
                <a:gridCol w="715962">
                  <a:extLst>
                    <a:ext uri="{9D8B030D-6E8A-4147-A177-3AD203B41FA5}">
                      <a16:colId xmlns:a16="http://schemas.microsoft.com/office/drawing/2014/main" val="20010"/>
                    </a:ext>
                  </a:extLst>
                </a:gridCol>
              </a:tblGrid>
              <a:tr h="730047">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200" b="0" i="0" u="none" strike="noStrike" cap="none" normalizeH="0" baseline="0">
                          <a:ln>
                            <a:noFill/>
                          </a:ln>
                          <a:solidFill>
                            <a:schemeClr val="tx1"/>
                          </a:solidFill>
                          <a:effectLst/>
                          <a:latin typeface="Arial" panose="020B0604020202020204" pitchFamily="34" charset="0"/>
                        </a:rPr>
                        <a:t>Слои</a:t>
                      </a:r>
                    </a:p>
                  </a:txBody>
                  <a:tcPr marT="45708" marB="4570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1200" b="0" i="1" u="none" strike="noStrike" cap="none" normalizeH="0" baseline="0">
                          <a:ln>
                            <a:noFill/>
                          </a:ln>
                          <a:solidFill>
                            <a:schemeClr val="tx1"/>
                          </a:solidFill>
                          <a:effectLst/>
                          <a:latin typeface="Arial" panose="020B0604020202020204" pitchFamily="34" charset="0"/>
                        </a:rPr>
                        <a:t>K</a:t>
                      </a:r>
                      <a:r>
                        <a:rPr kumimoji="0" lang="ru-RU" altLang="ru-RU" sz="1200" b="0" i="1" u="none" strike="noStrike" cap="none" normalizeH="0" baseline="0">
                          <a:ln>
                            <a:noFill/>
                          </a:ln>
                          <a:solidFill>
                            <a:schemeClr val="tx1"/>
                          </a:solidFill>
                          <a:effectLst/>
                          <a:latin typeface="Arial" panose="020B0604020202020204" pitchFamily="34" charset="0"/>
                        </a:rPr>
                        <a:t>-</a:t>
                      </a:r>
                      <a:r>
                        <a:rPr kumimoji="0" lang="ru-RU" altLang="ru-RU" sz="1200" b="0" i="0" u="none" strike="noStrike" cap="none" normalizeH="0" baseline="0">
                          <a:ln>
                            <a:noFill/>
                          </a:ln>
                          <a:solidFill>
                            <a:schemeClr val="tx1"/>
                          </a:solidFill>
                          <a:effectLst/>
                          <a:latin typeface="Arial" panose="020B0604020202020204" pitchFamily="34" charset="0"/>
                        </a:rPr>
                        <a:t>слой </a:t>
                      </a:r>
                    </a:p>
                  </a:txBody>
                  <a:tcPr marT="45708" marB="457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200" b="0" i="1" u="none" strike="noStrike" cap="none" normalizeH="0" baseline="0">
                          <a:ln>
                            <a:noFill/>
                          </a:ln>
                          <a:solidFill>
                            <a:schemeClr val="tx1"/>
                          </a:solidFill>
                          <a:effectLst/>
                          <a:latin typeface="Arial" panose="020B0604020202020204" pitchFamily="34" charset="0"/>
                        </a:rPr>
                        <a:t>L-</a:t>
                      </a:r>
                      <a:r>
                        <a:rPr kumimoji="0" lang="ru-RU" altLang="ru-RU" sz="1200" b="0" i="0" u="none" strike="noStrike" cap="none" normalizeH="0" baseline="0">
                          <a:ln>
                            <a:noFill/>
                          </a:ln>
                          <a:solidFill>
                            <a:schemeClr val="tx1"/>
                          </a:solidFill>
                          <a:effectLst/>
                          <a:latin typeface="Arial" panose="020B0604020202020204" pitchFamily="34" charset="0"/>
                        </a:rPr>
                        <a:t>слой </a:t>
                      </a:r>
                    </a:p>
                  </a:txBody>
                  <a:tcPr marT="45708" marB="457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gridSpan="3">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200" b="0" i="1" u="none" strike="noStrike" cap="none" normalizeH="0" baseline="0">
                          <a:ln>
                            <a:noFill/>
                          </a:ln>
                          <a:solidFill>
                            <a:schemeClr val="tx1"/>
                          </a:solidFill>
                          <a:effectLst/>
                          <a:latin typeface="Arial" panose="020B0604020202020204" pitchFamily="34" charset="0"/>
                        </a:rPr>
                        <a:t>M-</a:t>
                      </a:r>
                      <a:r>
                        <a:rPr kumimoji="0" lang="ru-RU" altLang="ru-RU" sz="1200" b="0" i="0" u="none" strike="noStrike" cap="none" normalizeH="0" baseline="0">
                          <a:ln>
                            <a:noFill/>
                          </a:ln>
                          <a:solidFill>
                            <a:schemeClr val="tx1"/>
                          </a:solidFill>
                          <a:effectLst/>
                          <a:latin typeface="Arial" panose="020B0604020202020204" pitchFamily="34" charset="0"/>
                        </a:rPr>
                        <a:t>слой </a:t>
                      </a:r>
                    </a:p>
                  </a:txBody>
                  <a:tcPr marT="45708" marB="457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gridSpan="4">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200" b="0" i="1" u="none" strike="noStrike" cap="none" normalizeH="0" baseline="0">
                          <a:ln>
                            <a:noFill/>
                          </a:ln>
                          <a:solidFill>
                            <a:schemeClr val="tx1"/>
                          </a:solidFill>
                          <a:effectLst/>
                          <a:latin typeface="Arial" panose="020B0604020202020204" pitchFamily="34" charset="0"/>
                        </a:rPr>
                        <a:t>N-</a:t>
                      </a:r>
                      <a:r>
                        <a:rPr kumimoji="0" lang="ru-RU" altLang="ru-RU" sz="1200" b="0" i="0" u="none" strike="noStrike" cap="none" normalizeH="0" baseline="0">
                          <a:ln>
                            <a:noFill/>
                          </a:ln>
                          <a:solidFill>
                            <a:schemeClr val="tx1"/>
                          </a:solidFill>
                          <a:effectLst/>
                          <a:latin typeface="Arial" panose="020B0604020202020204" pitchFamily="34" charset="0"/>
                        </a:rPr>
                        <a:t>слой </a:t>
                      </a:r>
                    </a:p>
                  </a:txBody>
                  <a:tcPr marT="45708" marB="4570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932636">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2000" b="0" i="1" u="none" strike="noStrike" cap="none" normalizeH="0" baseline="0" dirty="0">
                          <a:ln>
                            <a:noFill/>
                          </a:ln>
                          <a:solidFill>
                            <a:schemeClr val="tx1"/>
                          </a:solidFill>
                          <a:effectLst/>
                          <a:latin typeface="Arial" panose="020B0604020202020204" pitchFamily="34" charset="0"/>
                        </a:rPr>
                        <a:t>n</a:t>
                      </a:r>
                      <a:endParaRPr kumimoji="0" lang="ru-RU" altLang="ru-RU" sz="2000" b="0" i="1" u="none" strike="noStrike" cap="none" normalizeH="0" baseline="0" dirty="0">
                        <a:ln>
                          <a:noFill/>
                        </a:ln>
                        <a:solidFill>
                          <a:schemeClr val="tx1"/>
                        </a:solidFill>
                        <a:effectLst/>
                        <a:latin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100" b="0" i="1" u="none" strike="noStrike" cap="none" normalizeH="0" baseline="0" dirty="0">
                          <a:ln>
                            <a:noFill/>
                          </a:ln>
                          <a:solidFill>
                            <a:schemeClr val="tx1"/>
                          </a:solidFill>
                          <a:effectLst/>
                          <a:latin typeface="Arial" panose="020B0604020202020204" pitchFamily="34" charset="0"/>
                        </a:rPr>
                        <a:t>(главное квантовое число)</a:t>
                      </a:r>
                    </a:p>
                  </a:txBody>
                  <a:tcPr marT="45708" marB="4570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2000" b="0" i="0" u="none" strike="noStrike" cap="none" normalizeH="0" baseline="0">
                          <a:ln>
                            <a:noFill/>
                          </a:ln>
                          <a:solidFill>
                            <a:schemeClr val="tx1"/>
                          </a:solidFill>
                          <a:effectLst/>
                          <a:latin typeface="Arial" panose="020B0604020202020204" pitchFamily="34" charset="0"/>
                        </a:rPr>
                        <a:t>1</a:t>
                      </a:r>
                      <a:endParaRPr kumimoji="0" lang="ru-RU" altLang="ru-RU" sz="2000" b="0" i="0" u="none" strike="noStrike" cap="none" normalizeH="0" baseline="0">
                        <a:ln>
                          <a:noFill/>
                        </a:ln>
                        <a:solidFill>
                          <a:schemeClr val="tx1"/>
                        </a:solidFill>
                        <a:effectLst/>
                        <a:latin typeface="Arial" panose="020B0604020202020204" pitchFamily="34" charset="0"/>
                      </a:endParaRPr>
                    </a:p>
                  </a:txBody>
                  <a:tcPr marT="45708" marB="457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2000" b="0" i="0" u="none" strike="noStrike" cap="none" normalizeH="0" baseline="0">
                          <a:ln>
                            <a:noFill/>
                          </a:ln>
                          <a:solidFill>
                            <a:schemeClr val="tx1"/>
                          </a:solidFill>
                          <a:effectLst/>
                          <a:latin typeface="Arial" panose="020B0604020202020204" pitchFamily="34" charset="0"/>
                        </a:rPr>
                        <a:t>2</a:t>
                      </a:r>
                      <a:endParaRPr kumimoji="0" lang="ru-RU" altLang="ru-RU" sz="2000" b="0" i="0" u="none" strike="noStrike" cap="none" normalizeH="0" baseline="0">
                        <a:ln>
                          <a:noFill/>
                        </a:ln>
                        <a:solidFill>
                          <a:schemeClr val="tx1"/>
                        </a:solidFill>
                        <a:effectLst/>
                        <a:latin typeface="Arial" panose="020B0604020202020204" pitchFamily="34" charset="0"/>
                      </a:endParaRPr>
                    </a:p>
                  </a:txBody>
                  <a:tcPr marT="45708" marB="457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gridSpan="3">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2000" b="0" i="0" u="none" strike="noStrike" cap="none" normalizeH="0" baseline="0">
                          <a:ln>
                            <a:noFill/>
                          </a:ln>
                          <a:solidFill>
                            <a:schemeClr val="tx1"/>
                          </a:solidFill>
                          <a:effectLst/>
                          <a:latin typeface="Arial" panose="020B0604020202020204" pitchFamily="34" charset="0"/>
                        </a:rPr>
                        <a:t>3</a:t>
                      </a:r>
                      <a:endParaRPr kumimoji="0" lang="ru-RU" altLang="ru-RU" sz="2000" b="0" i="0" u="none" strike="noStrike" cap="none" normalizeH="0" baseline="0">
                        <a:ln>
                          <a:noFill/>
                        </a:ln>
                        <a:solidFill>
                          <a:schemeClr val="tx1"/>
                        </a:solidFill>
                        <a:effectLst/>
                        <a:latin typeface="Arial" panose="020B0604020202020204" pitchFamily="34" charset="0"/>
                      </a:endParaRPr>
                    </a:p>
                  </a:txBody>
                  <a:tcPr marT="45708" marB="457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gridSpan="4">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2000" b="0" i="0" u="none" strike="noStrike" cap="none" normalizeH="0" baseline="0">
                          <a:ln>
                            <a:noFill/>
                          </a:ln>
                          <a:solidFill>
                            <a:schemeClr val="tx1"/>
                          </a:solidFill>
                          <a:effectLst/>
                          <a:latin typeface="Arial" panose="020B0604020202020204" pitchFamily="34" charset="0"/>
                        </a:rPr>
                        <a:t>4</a:t>
                      </a:r>
                      <a:endParaRPr kumimoji="0" lang="ru-RU" altLang="ru-RU" sz="2000" b="0" i="0" u="none" strike="noStrike" cap="none" normalizeH="0" baseline="0">
                        <a:ln>
                          <a:noFill/>
                        </a:ln>
                        <a:solidFill>
                          <a:schemeClr val="tx1"/>
                        </a:solidFill>
                        <a:effectLst/>
                        <a:latin typeface="Arial" panose="020B0604020202020204" pitchFamily="34" charset="0"/>
                      </a:endParaRPr>
                    </a:p>
                  </a:txBody>
                  <a:tcPr marT="45708" marB="4570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1"/>
                  </a:ext>
                </a:extLst>
              </a:tr>
              <a:tr h="932636">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2000" b="0" i="1" u="none" strike="noStrike" cap="none" normalizeH="0" baseline="0" dirty="0">
                          <a:ln>
                            <a:noFill/>
                          </a:ln>
                          <a:solidFill>
                            <a:schemeClr val="tx1"/>
                          </a:solidFill>
                          <a:effectLst/>
                          <a:latin typeface="Arial" panose="020B0604020202020204" pitchFamily="34" charset="0"/>
                        </a:rPr>
                        <a:t>l</a:t>
                      </a:r>
                      <a:endParaRPr kumimoji="0" lang="ru-RU" altLang="ru-RU" sz="2000" b="0" i="1" u="none" strike="noStrike" cap="none" normalizeH="0" baseline="0" dirty="0">
                        <a:ln>
                          <a:noFill/>
                        </a:ln>
                        <a:solidFill>
                          <a:schemeClr val="tx1"/>
                        </a:solidFill>
                        <a:effectLst/>
                        <a:latin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100" b="0" i="1" u="none" strike="noStrike" cap="none" normalizeH="0" baseline="0" dirty="0">
                          <a:ln>
                            <a:noFill/>
                          </a:ln>
                          <a:solidFill>
                            <a:schemeClr val="tx1"/>
                          </a:solidFill>
                          <a:effectLst/>
                          <a:latin typeface="Arial" panose="020B0604020202020204" pitchFamily="34" charset="0"/>
                        </a:rPr>
                        <a:t>(орбитальное квантовое число)</a:t>
                      </a:r>
                      <a:endParaRPr kumimoji="0" lang="ru-RU" altLang="ru-RU" sz="2000" b="0" i="1" u="none" strike="noStrike" cap="none" normalizeH="0" baseline="0" dirty="0">
                        <a:ln>
                          <a:noFill/>
                        </a:ln>
                        <a:solidFill>
                          <a:schemeClr val="tx1"/>
                        </a:solidFill>
                        <a:effectLst/>
                        <a:latin typeface="Arial" panose="020B0604020202020204" pitchFamily="34" charset="0"/>
                      </a:endParaRPr>
                    </a:p>
                  </a:txBody>
                  <a:tcPr marT="45708" marB="4570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2000" b="0" i="0" u="none" strike="noStrike" cap="none" normalizeH="0" baseline="0">
                          <a:ln>
                            <a:noFill/>
                          </a:ln>
                          <a:solidFill>
                            <a:schemeClr val="tx1"/>
                          </a:solidFill>
                          <a:effectLst/>
                          <a:latin typeface="Arial" panose="020B0604020202020204" pitchFamily="34" charset="0"/>
                        </a:rPr>
                        <a:t>0</a:t>
                      </a:r>
                      <a:endParaRPr kumimoji="0" lang="ru-RU" altLang="ru-RU" sz="2000" b="0" i="0" u="none" strike="noStrike" cap="none" normalizeH="0" baseline="0">
                        <a:ln>
                          <a:noFill/>
                        </a:ln>
                        <a:solidFill>
                          <a:schemeClr val="tx1"/>
                        </a:solidFill>
                        <a:effectLst/>
                        <a:latin typeface="Arial" panose="020B0604020202020204" pitchFamily="34" charset="0"/>
                      </a:endParaRPr>
                    </a:p>
                  </a:txBody>
                  <a:tcPr marT="45708" marB="457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2000" b="0" i="0" u="none" strike="noStrike" cap="none" normalizeH="0" baseline="0">
                          <a:ln>
                            <a:noFill/>
                          </a:ln>
                          <a:solidFill>
                            <a:schemeClr val="tx1"/>
                          </a:solidFill>
                          <a:effectLst/>
                          <a:latin typeface="Arial" panose="020B0604020202020204" pitchFamily="34" charset="0"/>
                        </a:rPr>
                        <a:t>0</a:t>
                      </a:r>
                      <a:endParaRPr kumimoji="0" lang="ru-RU" altLang="ru-RU" sz="2000" b="0" i="0" u="none" strike="noStrike" cap="none" normalizeH="0" baseline="0">
                        <a:ln>
                          <a:noFill/>
                        </a:ln>
                        <a:solidFill>
                          <a:schemeClr val="tx1"/>
                        </a:solidFill>
                        <a:effectLst/>
                        <a:latin typeface="Arial" panose="020B0604020202020204" pitchFamily="34" charset="0"/>
                      </a:endParaRPr>
                    </a:p>
                  </a:txBody>
                  <a:tcPr marT="45708" marB="457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2000" b="0" i="0" u="none" strike="noStrike" cap="none" normalizeH="0" baseline="0">
                          <a:ln>
                            <a:noFill/>
                          </a:ln>
                          <a:solidFill>
                            <a:schemeClr val="tx1"/>
                          </a:solidFill>
                          <a:effectLst/>
                          <a:latin typeface="Arial" panose="020B0604020202020204" pitchFamily="34" charset="0"/>
                        </a:rPr>
                        <a:t>1</a:t>
                      </a:r>
                      <a:endParaRPr kumimoji="0" lang="ru-RU" altLang="ru-RU" sz="2000" b="0" i="0" u="none" strike="noStrike" cap="none" normalizeH="0" baseline="0">
                        <a:ln>
                          <a:noFill/>
                        </a:ln>
                        <a:solidFill>
                          <a:schemeClr val="tx1"/>
                        </a:solidFill>
                        <a:effectLst/>
                        <a:latin typeface="Arial" panose="020B0604020202020204" pitchFamily="34" charset="0"/>
                      </a:endParaRPr>
                    </a:p>
                  </a:txBody>
                  <a:tcPr marT="45708" marB="457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2000" b="0" i="0" u="none" strike="noStrike" cap="none" normalizeH="0" baseline="0">
                          <a:ln>
                            <a:noFill/>
                          </a:ln>
                          <a:solidFill>
                            <a:schemeClr val="tx1"/>
                          </a:solidFill>
                          <a:effectLst/>
                          <a:latin typeface="Arial" panose="020B0604020202020204" pitchFamily="34" charset="0"/>
                        </a:rPr>
                        <a:t>0</a:t>
                      </a:r>
                      <a:endParaRPr kumimoji="0" lang="ru-RU" altLang="ru-RU" sz="2000" b="0" i="0" u="none" strike="noStrike" cap="none" normalizeH="0" baseline="0">
                        <a:ln>
                          <a:noFill/>
                        </a:ln>
                        <a:solidFill>
                          <a:schemeClr val="tx1"/>
                        </a:solidFill>
                        <a:effectLst/>
                        <a:latin typeface="Arial" panose="020B0604020202020204" pitchFamily="34" charset="0"/>
                      </a:endParaRPr>
                    </a:p>
                  </a:txBody>
                  <a:tcPr marT="45708" marB="457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2000" b="0" i="0" u="none" strike="noStrike" cap="none" normalizeH="0" baseline="0">
                          <a:ln>
                            <a:noFill/>
                          </a:ln>
                          <a:solidFill>
                            <a:schemeClr val="tx1"/>
                          </a:solidFill>
                          <a:effectLst/>
                          <a:latin typeface="Arial" panose="020B0604020202020204" pitchFamily="34" charset="0"/>
                        </a:rPr>
                        <a:t>1</a:t>
                      </a:r>
                      <a:endParaRPr kumimoji="0" lang="ru-RU" altLang="ru-RU" sz="2000" b="0" i="0" u="none" strike="noStrike" cap="none" normalizeH="0" baseline="0">
                        <a:ln>
                          <a:noFill/>
                        </a:ln>
                        <a:solidFill>
                          <a:schemeClr val="tx1"/>
                        </a:solidFill>
                        <a:effectLst/>
                        <a:latin typeface="Arial" panose="020B0604020202020204" pitchFamily="34" charset="0"/>
                      </a:endParaRPr>
                    </a:p>
                  </a:txBody>
                  <a:tcPr marT="45708" marB="457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2000" b="0" i="0" u="none" strike="noStrike" cap="none" normalizeH="0" baseline="0">
                          <a:ln>
                            <a:noFill/>
                          </a:ln>
                          <a:solidFill>
                            <a:schemeClr val="tx1"/>
                          </a:solidFill>
                          <a:effectLst/>
                          <a:latin typeface="Arial" panose="020B0604020202020204" pitchFamily="34" charset="0"/>
                        </a:rPr>
                        <a:t>2</a:t>
                      </a:r>
                      <a:endParaRPr kumimoji="0" lang="ru-RU" altLang="ru-RU" sz="2000" b="0" i="0" u="none" strike="noStrike" cap="none" normalizeH="0" baseline="0">
                        <a:ln>
                          <a:noFill/>
                        </a:ln>
                        <a:solidFill>
                          <a:schemeClr val="tx1"/>
                        </a:solidFill>
                        <a:effectLst/>
                        <a:latin typeface="Arial" panose="020B0604020202020204" pitchFamily="34" charset="0"/>
                      </a:endParaRPr>
                    </a:p>
                  </a:txBody>
                  <a:tcPr marT="45708" marB="457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2000" b="0" i="0" u="none" strike="noStrike" cap="none" normalizeH="0" baseline="0">
                          <a:ln>
                            <a:noFill/>
                          </a:ln>
                          <a:solidFill>
                            <a:schemeClr val="tx1"/>
                          </a:solidFill>
                          <a:effectLst/>
                          <a:latin typeface="Arial" panose="020B0604020202020204" pitchFamily="34" charset="0"/>
                        </a:rPr>
                        <a:t>0</a:t>
                      </a:r>
                      <a:endParaRPr kumimoji="0" lang="ru-RU" altLang="ru-RU" sz="2000" b="0" i="0" u="none" strike="noStrike" cap="none" normalizeH="0" baseline="0">
                        <a:ln>
                          <a:noFill/>
                        </a:ln>
                        <a:solidFill>
                          <a:schemeClr val="tx1"/>
                        </a:solidFill>
                        <a:effectLst/>
                        <a:latin typeface="Arial" panose="020B0604020202020204" pitchFamily="34" charset="0"/>
                      </a:endParaRPr>
                    </a:p>
                  </a:txBody>
                  <a:tcPr marT="45708" marB="457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2000" b="0" i="0" u="none" strike="noStrike" cap="none" normalizeH="0" baseline="0">
                          <a:ln>
                            <a:noFill/>
                          </a:ln>
                          <a:solidFill>
                            <a:schemeClr val="tx1"/>
                          </a:solidFill>
                          <a:effectLst/>
                          <a:latin typeface="Arial" panose="020B0604020202020204" pitchFamily="34" charset="0"/>
                        </a:rPr>
                        <a:t>1</a:t>
                      </a:r>
                      <a:endParaRPr kumimoji="0" lang="ru-RU" altLang="ru-RU" sz="2000" b="0" i="0" u="none" strike="noStrike" cap="none" normalizeH="0" baseline="0">
                        <a:ln>
                          <a:noFill/>
                        </a:ln>
                        <a:solidFill>
                          <a:schemeClr val="tx1"/>
                        </a:solidFill>
                        <a:effectLst/>
                        <a:latin typeface="Arial" panose="020B0604020202020204" pitchFamily="34" charset="0"/>
                      </a:endParaRPr>
                    </a:p>
                  </a:txBody>
                  <a:tcPr marT="45708" marB="457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2000" b="0" i="0" u="none" strike="noStrike" cap="none" normalizeH="0" baseline="0">
                          <a:ln>
                            <a:noFill/>
                          </a:ln>
                          <a:solidFill>
                            <a:schemeClr val="tx1"/>
                          </a:solidFill>
                          <a:effectLst/>
                          <a:latin typeface="Arial" panose="020B0604020202020204" pitchFamily="34" charset="0"/>
                        </a:rPr>
                        <a:t>2</a:t>
                      </a:r>
                      <a:endParaRPr kumimoji="0" lang="ru-RU" altLang="ru-RU" sz="2000" b="0" i="0" u="none" strike="noStrike" cap="none" normalizeH="0" baseline="0">
                        <a:ln>
                          <a:noFill/>
                        </a:ln>
                        <a:solidFill>
                          <a:schemeClr val="tx1"/>
                        </a:solidFill>
                        <a:effectLst/>
                        <a:latin typeface="Arial" panose="020B0604020202020204" pitchFamily="34" charset="0"/>
                      </a:endParaRPr>
                    </a:p>
                  </a:txBody>
                  <a:tcPr marT="45708" marB="457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2000" b="0" i="0" u="none" strike="noStrike" cap="none" normalizeH="0" baseline="0">
                          <a:ln>
                            <a:noFill/>
                          </a:ln>
                          <a:solidFill>
                            <a:schemeClr val="tx1"/>
                          </a:solidFill>
                          <a:effectLst/>
                          <a:latin typeface="Arial" panose="020B0604020202020204" pitchFamily="34" charset="0"/>
                        </a:rPr>
                        <a:t>3</a:t>
                      </a:r>
                      <a:endParaRPr kumimoji="0" lang="ru-RU" altLang="ru-RU" sz="2000" b="0" i="0" u="none" strike="noStrike" cap="none" normalizeH="0" baseline="0">
                        <a:ln>
                          <a:noFill/>
                        </a:ln>
                        <a:solidFill>
                          <a:schemeClr val="tx1"/>
                        </a:solidFill>
                        <a:effectLst/>
                        <a:latin typeface="Arial" panose="020B0604020202020204" pitchFamily="34" charset="0"/>
                      </a:endParaRPr>
                    </a:p>
                  </a:txBody>
                  <a:tcPr marT="45708" marB="4570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30047">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200" b="0" i="0" u="none" strike="noStrike" cap="none" normalizeH="0" baseline="0">
                          <a:ln>
                            <a:noFill/>
                          </a:ln>
                          <a:solidFill>
                            <a:schemeClr val="tx1"/>
                          </a:solidFill>
                          <a:effectLst/>
                          <a:latin typeface="Arial" panose="020B0604020202020204" pitchFamily="34" charset="0"/>
                        </a:rPr>
                        <a:t>Оболочки </a:t>
                      </a:r>
                    </a:p>
                  </a:txBody>
                  <a:tcPr marT="45708" marB="4570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2000" b="0" i="0" u="none" strike="noStrike" cap="none" normalizeH="0" baseline="0">
                          <a:ln>
                            <a:noFill/>
                          </a:ln>
                          <a:solidFill>
                            <a:schemeClr val="tx1"/>
                          </a:solidFill>
                          <a:effectLst/>
                          <a:latin typeface="Arial" panose="020B0604020202020204" pitchFamily="34" charset="0"/>
                        </a:rPr>
                        <a:t>1</a:t>
                      </a:r>
                      <a:r>
                        <a:rPr kumimoji="0" lang="en-US" altLang="ru-RU" sz="2000" b="0" i="1" u="none" strike="noStrike" cap="none" normalizeH="0" baseline="0">
                          <a:ln>
                            <a:noFill/>
                          </a:ln>
                          <a:solidFill>
                            <a:schemeClr val="tx1"/>
                          </a:solidFill>
                          <a:effectLst/>
                          <a:latin typeface="Arial" panose="020B0604020202020204" pitchFamily="34" charset="0"/>
                        </a:rPr>
                        <a:t>s</a:t>
                      </a:r>
                      <a:endParaRPr kumimoji="0" lang="ru-RU" altLang="ru-RU" sz="2000" b="0" i="1" u="none" strike="noStrike" cap="none" normalizeH="0" baseline="0">
                        <a:ln>
                          <a:noFill/>
                        </a:ln>
                        <a:solidFill>
                          <a:schemeClr val="tx1"/>
                        </a:solidFill>
                        <a:effectLst/>
                        <a:latin typeface="Arial" panose="020B0604020202020204" pitchFamily="34" charset="0"/>
                      </a:endParaRPr>
                    </a:p>
                  </a:txBody>
                  <a:tcPr marT="45708" marB="457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2000" b="0" i="0" u="none" strike="noStrike" cap="none" normalizeH="0" baseline="0">
                          <a:ln>
                            <a:noFill/>
                          </a:ln>
                          <a:solidFill>
                            <a:schemeClr val="tx1"/>
                          </a:solidFill>
                          <a:effectLst/>
                          <a:latin typeface="Arial" panose="020B0604020202020204" pitchFamily="34" charset="0"/>
                        </a:rPr>
                        <a:t>2</a:t>
                      </a:r>
                      <a:r>
                        <a:rPr kumimoji="0" lang="en-US" altLang="ru-RU" sz="2000" b="0" i="1" u="none" strike="noStrike" cap="none" normalizeH="0" baseline="0">
                          <a:ln>
                            <a:noFill/>
                          </a:ln>
                          <a:solidFill>
                            <a:schemeClr val="tx1"/>
                          </a:solidFill>
                          <a:effectLst/>
                          <a:latin typeface="Arial" panose="020B0604020202020204" pitchFamily="34" charset="0"/>
                        </a:rPr>
                        <a:t>s</a:t>
                      </a:r>
                      <a:endParaRPr kumimoji="0" lang="ru-RU" altLang="ru-RU" sz="2000" b="0" i="1" u="none" strike="noStrike" cap="none" normalizeH="0" baseline="0">
                        <a:ln>
                          <a:noFill/>
                        </a:ln>
                        <a:solidFill>
                          <a:schemeClr val="tx1"/>
                        </a:solidFill>
                        <a:effectLst/>
                        <a:latin typeface="Arial" panose="020B0604020202020204" pitchFamily="34" charset="0"/>
                      </a:endParaRPr>
                    </a:p>
                  </a:txBody>
                  <a:tcPr marT="45708" marB="457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2000" b="0" i="0" u="none" strike="noStrike" cap="none" normalizeH="0" baseline="0">
                          <a:ln>
                            <a:noFill/>
                          </a:ln>
                          <a:solidFill>
                            <a:schemeClr val="tx1"/>
                          </a:solidFill>
                          <a:effectLst/>
                          <a:latin typeface="Arial" panose="020B0604020202020204" pitchFamily="34" charset="0"/>
                        </a:rPr>
                        <a:t>2</a:t>
                      </a:r>
                      <a:r>
                        <a:rPr kumimoji="0" lang="en-US" altLang="ru-RU" sz="2000" b="0" i="1" u="none" strike="noStrike" cap="none" normalizeH="0" baseline="0">
                          <a:ln>
                            <a:noFill/>
                          </a:ln>
                          <a:solidFill>
                            <a:schemeClr val="tx1"/>
                          </a:solidFill>
                          <a:effectLst/>
                          <a:latin typeface="Arial" panose="020B0604020202020204" pitchFamily="34" charset="0"/>
                        </a:rPr>
                        <a:t>p</a:t>
                      </a:r>
                      <a:endParaRPr kumimoji="0" lang="ru-RU" altLang="ru-RU" sz="2000" b="0" i="1" u="none" strike="noStrike" cap="none" normalizeH="0" baseline="0">
                        <a:ln>
                          <a:noFill/>
                        </a:ln>
                        <a:solidFill>
                          <a:schemeClr val="tx1"/>
                        </a:solidFill>
                        <a:effectLst/>
                        <a:latin typeface="Arial" panose="020B0604020202020204" pitchFamily="34" charset="0"/>
                      </a:endParaRPr>
                    </a:p>
                  </a:txBody>
                  <a:tcPr marT="45708" marB="457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2000" b="0" i="0" u="none" strike="noStrike" cap="none" normalizeH="0" baseline="0">
                          <a:ln>
                            <a:noFill/>
                          </a:ln>
                          <a:solidFill>
                            <a:schemeClr val="tx1"/>
                          </a:solidFill>
                          <a:effectLst/>
                          <a:latin typeface="Arial" panose="020B0604020202020204" pitchFamily="34" charset="0"/>
                        </a:rPr>
                        <a:t>3</a:t>
                      </a:r>
                      <a:r>
                        <a:rPr kumimoji="0" lang="en-US" altLang="ru-RU" sz="2000" b="0" i="1" u="none" strike="noStrike" cap="none" normalizeH="0" baseline="0">
                          <a:ln>
                            <a:noFill/>
                          </a:ln>
                          <a:solidFill>
                            <a:schemeClr val="tx1"/>
                          </a:solidFill>
                          <a:effectLst/>
                          <a:latin typeface="Arial" panose="020B0604020202020204" pitchFamily="34" charset="0"/>
                        </a:rPr>
                        <a:t>s</a:t>
                      </a:r>
                      <a:endParaRPr kumimoji="0" lang="ru-RU" altLang="ru-RU" sz="2000" b="0" i="1" u="none" strike="noStrike" cap="none" normalizeH="0" baseline="0">
                        <a:ln>
                          <a:noFill/>
                        </a:ln>
                        <a:solidFill>
                          <a:schemeClr val="tx1"/>
                        </a:solidFill>
                        <a:effectLst/>
                        <a:latin typeface="Arial" panose="020B0604020202020204" pitchFamily="34" charset="0"/>
                      </a:endParaRPr>
                    </a:p>
                  </a:txBody>
                  <a:tcPr marT="45708" marB="457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2000" b="0" i="0" u="none" strike="noStrike" cap="none" normalizeH="0" baseline="0">
                          <a:ln>
                            <a:noFill/>
                          </a:ln>
                          <a:solidFill>
                            <a:schemeClr val="tx1"/>
                          </a:solidFill>
                          <a:effectLst/>
                          <a:latin typeface="Arial" panose="020B0604020202020204" pitchFamily="34" charset="0"/>
                        </a:rPr>
                        <a:t>3</a:t>
                      </a:r>
                      <a:r>
                        <a:rPr kumimoji="0" lang="en-US" altLang="ru-RU" sz="2000" b="0" i="1" u="none" strike="noStrike" cap="none" normalizeH="0" baseline="0">
                          <a:ln>
                            <a:noFill/>
                          </a:ln>
                          <a:solidFill>
                            <a:schemeClr val="tx1"/>
                          </a:solidFill>
                          <a:effectLst/>
                          <a:latin typeface="Arial" panose="020B0604020202020204" pitchFamily="34" charset="0"/>
                        </a:rPr>
                        <a:t>p</a:t>
                      </a:r>
                      <a:endParaRPr kumimoji="0" lang="ru-RU" altLang="ru-RU" sz="2000" b="0" i="1" u="none" strike="noStrike" cap="none" normalizeH="0" baseline="0">
                        <a:ln>
                          <a:noFill/>
                        </a:ln>
                        <a:solidFill>
                          <a:schemeClr val="tx1"/>
                        </a:solidFill>
                        <a:effectLst/>
                        <a:latin typeface="Arial" panose="020B0604020202020204" pitchFamily="34" charset="0"/>
                      </a:endParaRPr>
                    </a:p>
                  </a:txBody>
                  <a:tcPr marT="45708" marB="457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2000" b="0" i="0" u="none" strike="noStrike" cap="none" normalizeH="0" baseline="0">
                          <a:ln>
                            <a:noFill/>
                          </a:ln>
                          <a:solidFill>
                            <a:schemeClr val="tx1"/>
                          </a:solidFill>
                          <a:effectLst/>
                          <a:latin typeface="Arial" panose="020B0604020202020204" pitchFamily="34" charset="0"/>
                        </a:rPr>
                        <a:t>3</a:t>
                      </a:r>
                      <a:r>
                        <a:rPr kumimoji="0" lang="en-US" altLang="ru-RU" sz="2000" b="0" i="1" u="none" strike="noStrike" cap="none" normalizeH="0" baseline="0">
                          <a:ln>
                            <a:noFill/>
                          </a:ln>
                          <a:solidFill>
                            <a:schemeClr val="tx1"/>
                          </a:solidFill>
                          <a:effectLst/>
                          <a:latin typeface="Arial" panose="020B0604020202020204" pitchFamily="34" charset="0"/>
                        </a:rPr>
                        <a:t>d</a:t>
                      </a:r>
                      <a:endParaRPr kumimoji="0" lang="ru-RU" altLang="ru-RU" sz="2000" b="0" i="1" u="none" strike="noStrike" cap="none" normalizeH="0" baseline="0">
                        <a:ln>
                          <a:noFill/>
                        </a:ln>
                        <a:solidFill>
                          <a:schemeClr val="tx1"/>
                        </a:solidFill>
                        <a:effectLst/>
                        <a:latin typeface="Arial" panose="020B0604020202020204" pitchFamily="34" charset="0"/>
                      </a:endParaRPr>
                    </a:p>
                  </a:txBody>
                  <a:tcPr marT="45708" marB="457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2000" b="0" i="0" u="none" strike="noStrike" cap="none" normalizeH="0" baseline="0">
                          <a:ln>
                            <a:noFill/>
                          </a:ln>
                          <a:solidFill>
                            <a:schemeClr val="tx1"/>
                          </a:solidFill>
                          <a:effectLst/>
                          <a:latin typeface="Arial" panose="020B0604020202020204" pitchFamily="34" charset="0"/>
                        </a:rPr>
                        <a:t>4</a:t>
                      </a:r>
                      <a:r>
                        <a:rPr kumimoji="0" lang="en-US" altLang="ru-RU" sz="2000" b="0" i="1" u="none" strike="noStrike" cap="none" normalizeH="0" baseline="0">
                          <a:ln>
                            <a:noFill/>
                          </a:ln>
                          <a:solidFill>
                            <a:schemeClr val="tx1"/>
                          </a:solidFill>
                          <a:effectLst/>
                          <a:latin typeface="Arial" panose="020B0604020202020204" pitchFamily="34" charset="0"/>
                        </a:rPr>
                        <a:t>s</a:t>
                      </a:r>
                      <a:endParaRPr kumimoji="0" lang="ru-RU" altLang="ru-RU" sz="2000" b="0" i="1" u="none" strike="noStrike" cap="none" normalizeH="0" baseline="0">
                        <a:ln>
                          <a:noFill/>
                        </a:ln>
                        <a:solidFill>
                          <a:schemeClr val="tx1"/>
                        </a:solidFill>
                        <a:effectLst/>
                        <a:latin typeface="Arial" panose="020B0604020202020204" pitchFamily="34" charset="0"/>
                      </a:endParaRPr>
                    </a:p>
                  </a:txBody>
                  <a:tcPr marT="45708" marB="457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2000" b="0" i="0" u="none" strike="noStrike" cap="none" normalizeH="0" baseline="0">
                          <a:ln>
                            <a:noFill/>
                          </a:ln>
                          <a:solidFill>
                            <a:schemeClr val="tx1"/>
                          </a:solidFill>
                          <a:effectLst/>
                          <a:latin typeface="Arial" panose="020B0604020202020204" pitchFamily="34" charset="0"/>
                        </a:rPr>
                        <a:t>4</a:t>
                      </a:r>
                      <a:r>
                        <a:rPr kumimoji="0" lang="en-US" altLang="ru-RU" sz="2000" b="0" i="1" u="none" strike="noStrike" cap="none" normalizeH="0" baseline="0">
                          <a:ln>
                            <a:noFill/>
                          </a:ln>
                          <a:solidFill>
                            <a:schemeClr val="tx1"/>
                          </a:solidFill>
                          <a:effectLst/>
                          <a:latin typeface="Arial" panose="020B0604020202020204" pitchFamily="34" charset="0"/>
                        </a:rPr>
                        <a:t>p</a:t>
                      </a:r>
                      <a:endParaRPr kumimoji="0" lang="ru-RU" altLang="ru-RU" sz="2000" b="0" i="1" u="none" strike="noStrike" cap="none" normalizeH="0" baseline="0">
                        <a:ln>
                          <a:noFill/>
                        </a:ln>
                        <a:solidFill>
                          <a:schemeClr val="tx1"/>
                        </a:solidFill>
                        <a:effectLst/>
                        <a:latin typeface="Arial" panose="020B0604020202020204" pitchFamily="34" charset="0"/>
                      </a:endParaRPr>
                    </a:p>
                  </a:txBody>
                  <a:tcPr marT="45708" marB="457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2000" b="0" i="0" u="none" strike="noStrike" cap="none" normalizeH="0" baseline="0">
                          <a:ln>
                            <a:noFill/>
                          </a:ln>
                          <a:solidFill>
                            <a:schemeClr val="tx1"/>
                          </a:solidFill>
                          <a:effectLst/>
                          <a:latin typeface="Arial" panose="020B0604020202020204" pitchFamily="34" charset="0"/>
                        </a:rPr>
                        <a:t>4</a:t>
                      </a:r>
                      <a:r>
                        <a:rPr kumimoji="0" lang="en-US" altLang="ru-RU" sz="2000" b="0" i="1" u="none" strike="noStrike" cap="none" normalizeH="0" baseline="0">
                          <a:ln>
                            <a:noFill/>
                          </a:ln>
                          <a:solidFill>
                            <a:schemeClr val="tx1"/>
                          </a:solidFill>
                          <a:effectLst/>
                          <a:latin typeface="Arial" panose="020B0604020202020204" pitchFamily="34" charset="0"/>
                        </a:rPr>
                        <a:t>d</a:t>
                      </a:r>
                      <a:endParaRPr kumimoji="0" lang="ru-RU" altLang="ru-RU" sz="2000" b="0" i="1" u="none" strike="noStrike" cap="none" normalizeH="0" baseline="0">
                        <a:ln>
                          <a:noFill/>
                        </a:ln>
                        <a:solidFill>
                          <a:schemeClr val="tx1"/>
                        </a:solidFill>
                        <a:effectLst/>
                        <a:latin typeface="Arial" panose="020B0604020202020204" pitchFamily="34" charset="0"/>
                      </a:endParaRPr>
                    </a:p>
                  </a:txBody>
                  <a:tcPr marT="45708" marB="457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2000" b="0" i="0" u="none" strike="noStrike" cap="none" normalizeH="0" baseline="0">
                          <a:ln>
                            <a:noFill/>
                          </a:ln>
                          <a:solidFill>
                            <a:schemeClr val="tx1"/>
                          </a:solidFill>
                          <a:effectLst/>
                          <a:latin typeface="Arial" panose="020B0604020202020204" pitchFamily="34" charset="0"/>
                        </a:rPr>
                        <a:t>4</a:t>
                      </a:r>
                      <a:r>
                        <a:rPr kumimoji="0" lang="en-US" altLang="ru-RU" sz="2000" b="0" i="1" u="none" strike="noStrike" cap="none" normalizeH="0" baseline="0">
                          <a:ln>
                            <a:noFill/>
                          </a:ln>
                          <a:solidFill>
                            <a:schemeClr val="tx1"/>
                          </a:solidFill>
                          <a:effectLst/>
                          <a:latin typeface="Arial" panose="020B0604020202020204" pitchFamily="34" charset="0"/>
                        </a:rPr>
                        <a:t>f</a:t>
                      </a:r>
                      <a:endParaRPr kumimoji="0" lang="ru-RU" altLang="ru-RU" sz="2000" b="0" i="1" u="none" strike="noStrike" cap="none" normalizeH="0" baseline="0">
                        <a:ln>
                          <a:noFill/>
                        </a:ln>
                        <a:solidFill>
                          <a:schemeClr val="tx1"/>
                        </a:solidFill>
                        <a:effectLst/>
                        <a:latin typeface="Arial" panose="020B0604020202020204" pitchFamily="34" charset="0"/>
                      </a:endParaRPr>
                    </a:p>
                  </a:txBody>
                  <a:tcPr marT="45708" marB="4570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59486">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200" b="0" i="0" u="none" strike="noStrike" cap="none" normalizeH="0" baseline="0">
                          <a:ln>
                            <a:noFill/>
                          </a:ln>
                          <a:solidFill>
                            <a:schemeClr val="tx1"/>
                          </a:solidFill>
                          <a:effectLst/>
                          <a:latin typeface="Arial" panose="020B0604020202020204" pitchFamily="34" charset="0"/>
                        </a:rPr>
                        <a:t>Число электронов в оболочке</a:t>
                      </a:r>
                      <a:r>
                        <a:rPr kumimoji="0" lang="en-US" altLang="ru-RU" sz="1200" b="0" i="0" u="none" strike="noStrike" cap="none" normalizeH="0" baseline="0">
                          <a:ln>
                            <a:noFill/>
                          </a:ln>
                          <a:solidFill>
                            <a:schemeClr val="tx1"/>
                          </a:solidFill>
                          <a:effectLst/>
                          <a:latin typeface="Arial" panose="020B0604020202020204" pitchFamily="34" charset="0"/>
                        </a:rPr>
                        <a:t>,</a:t>
                      </a:r>
                      <a:r>
                        <a:rPr kumimoji="0" lang="ru-RU" altLang="ru-RU" sz="1200" b="0" i="0" u="none" strike="noStrike" cap="none" normalizeH="0" baseline="0">
                          <a:ln>
                            <a:noFill/>
                          </a:ln>
                          <a:solidFill>
                            <a:schemeClr val="tx1"/>
                          </a:solidFill>
                          <a:effectLst/>
                          <a:latin typeface="Arial" panose="020B0604020202020204" pitchFamily="34"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1200" b="1" i="1" u="none" strike="noStrike" cap="none" normalizeH="0" baseline="0">
                          <a:ln>
                            <a:noFill/>
                          </a:ln>
                          <a:solidFill>
                            <a:schemeClr val="tx1"/>
                          </a:solidFill>
                          <a:effectLst/>
                          <a:latin typeface="Arial" panose="020B0604020202020204" pitchFamily="34" charset="0"/>
                        </a:rPr>
                        <a:t>gl</a:t>
                      </a:r>
                      <a:r>
                        <a:rPr kumimoji="0" lang="en-US" altLang="ru-RU" sz="1200" b="1" i="0" u="none" strike="noStrike" cap="none" normalizeH="0" baseline="0">
                          <a:ln>
                            <a:noFill/>
                          </a:ln>
                          <a:solidFill>
                            <a:schemeClr val="tx1"/>
                          </a:solidFill>
                          <a:effectLst/>
                          <a:latin typeface="Arial" panose="020B0604020202020204" pitchFamily="34" charset="0"/>
                        </a:rPr>
                        <a:t> = </a:t>
                      </a:r>
                      <a:r>
                        <a:rPr kumimoji="0" lang="ru-RU" altLang="ru-RU" sz="1200" b="1" i="0" u="none" strike="noStrike" cap="none" normalizeH="0" baseline="0">
                          <a:ln>
                            <a:noFill/>
                          </a:ln>
                          <a:solidFill>
                            <a:schemeClr val="tx1"/>
                          </a:solidFill>
                          <a:effectLst/>
                          <a:latin typeface="Arial" panose="020B0604020202020204" pitchFamily="34" charset="0"/>
                        </a:rPr>
                        <a:t>2</a:t>
                      </a:r>
                      <a:r>
                        <a:rPr kumimoji="0" lang="ru-RU" altLang="ru-RU" sz="1200" b="1" i="0" u="none" strike="noStrike" cap="none" normalizeH="0" baseline="0">
                          <a:ln>
                            <a:noFill/>
                          </a:ln>
                          <a:solidFill>
                            <a:schemeClr val="tx1"/>
                          </a:solidFill>
                          <a:effectLst/>
                          <a:latin typeface="Arial" panose="020B0604020202020204" pitchFamily="34" charset="0"/>
                          <a:cs typeface="Arial" panose="020B0604020202020204" pitchFamily="34" charset="0"/>
                        </a:rPr>
                        <a:t>∙</a:t>
                      </a:r>
                      <a:r>
                        <a:rPr kumimoji="0" lang="ru-RU" altLang="ru-RU" sz="1200" b="1" i="0" u="none" strike="noStrike" cap="none" normalizeH="0" baseline="0">
                          <a:ln>
                            <a:noFill/>
                          </a:ln>
                          <a:solidFill>
                            <a:schemeClr val="tx1"/>
                          </a:solidFill>
                          <a:effectLst/>
                          <a:latin typeface="Arial" panose="020B0604020202020204" pitchFamily="34" charset="0"/>
                        </a:rPr>
                        <a:t>(2</a:t>
                      </a:r>
                      <a:r>
                        <a:rPr kumimoji="0" lang="ru-RU" altLang="ru-RU" sz="1200" b="1" i="0" u="none" strike="noStrike" cap="none" normalizeH="0" baseline="0">
                          <a:ln>
                            <a:noFill/>
                          </a:ln>
                          <a:solidFill>
                            <a:schemeClr val="tx1"/>
                          </a:solidFill>
                          <a:effectLst/>
                          <a:latin typeface="Arial" panose="020B0604020202020204" pitchFamily="34" charset="0"/>
                          <a:cs typeface="Arial" panose="020B0604020202020204" pitchFamily="34" charset="0"/>
                        </a:rPr>
                        <a:t>∙</a:t>
                      </a:r>
                      <a:r>
                        <a:rPr kumimoji="0" lang="en-US" altLang="ru-RU" sz="1200" b="1" i="1" u="none" strike="noStrike" cap="none" normalizeH="0" baseline="0">
                          <a:ln>
                            <a:noFill/>
                          </a:ln>
                          <a:solidFill>
                            <a:schemeClr val="tx1"/>
                          </a:solidFill>
                          <a:effectLst/>
                          <a:latin typeface="Arial" panose="020B0604020202020204" pitchFamily="34" charset="0"/>
                        </a:rPr>
                        <a:t>l</a:t>
                      </a:r>
                      <a:r>
                        <a:rPr kumimoji="0" lang="en-US" altLang="ru-RU" sz="1200" b="1" i="0" u="none" strike="noStrike" cap="none" normalizeH="0" baseline="0">
                          <a:ln>
                            <a:noFill/>
                          </a:ln>
                          <a:solidFill>
                            <a:schemeClr val="tx1"/>
                          </a:solidFill>
                          <a:effectLst/>
                          <a:latin typeface="Arial" panose="020B0604020202020204" pitchFamily="34" charset="0"/>
                        </a:rPr>
                        <a:t>+1)</a:t>
                      </a:r>
                      <a:endParaRPr kumimoji="0" lang="ru-RU" altLang="ru-RU" sz="1200" b="1" i="0" u="none" strike="noStrike" cap="none" normalizeH="0" baseline="0">
                        <a:ln>
                          <a:noFill/>
                        </a:ln>
                        <a:solidFill>
                          <a:schemeClr val="tx1"/>
                        </a:solidFill>
                        <a:effectLst/>
                        <a:latin typeface="Arial" panose="020B0604020202020204" pitchFamily="34" charset="0"/>
                      </a:endParaRPr>
                    </a:p>
                  </a:txBody>
                  <a:tcPr marT="45708" marB="4570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2000" b="0" i="0" u="none" strike="noStrike" cap="none" normalizeH="0" baseline="0">
                          <a:ln>
                            <a:noFill/>
                          </a:ln>
                          <a:solidFill>
                            <a:schemeClr val="tx1"/>
                          </a:solidFill>
                          <a:effectLst/>
                          <a:latin typeface="Arial" panose="020B0604020202020204" pitchFamily="34" charset="0"/>
                        </a:rPr>
                        <a:t>2</a:t>
                      </a:r>
                    </a:p>
                  </a:txBody>
                  <a:tcPr marT="45708" marB="457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2000" b="0" i="0" u="none" strike="noStrike" cap="none" normalizeH="0" baseline="0">
                          <a:ln>
                            <a:noFill/>
                          </a:ln>
                          <a:solidFill>
                            <a:schemeClr val="tx1"/>
                          </a:solidFill>
                          <a:effectLst/>
                          <a:latin typeface="Arial" panose="020B0604020202020204" pitchFamily="34" charset="0"/>
                        </a:rPr>
                        <a:t>2</a:t>
                      </a:r>
                    </a:p>
                  </a:txBody>
                  <a:tcPr marT="45708" marB="457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2000" b="0" i="0" u="none" strike="noStrike" cap="none" normalizeH="0" baseline="0">
                          <a:ln>
                            <a:noFill/>
                          </a:ln>
                          <a:solidFill>
                            <a:schemeClr val="tx1"/>
                          </a:solidFill>
                          <a:effectLst/>
                          <a:latin typeface="Arial" panose="020B0604020202020204" pitchFamily="34" charset="0"/>
                        </a:rPr>
                        <a:t>6</a:t>
                      </a:r>
                    </a:p>
                  </a:txBody>
                  <a:tcPr marT="45708" marB="457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2000" b="0" i="0" u="none" strike="noStrike" cap="none" normalizeH="0" baseline="0">
                          <a:ln>
                            <a:noFill/>
                          </a:ln>
                          <a:solidFill>
                            <a:schemeClr val="tx1"/>
                          </a:solidFill>
                          <a:effectLst/>
                          <a:latin typeface="Arial" panose="020B0604020202020204" pitchFamily="34" charset="0"/>
                        </a:rPr>
                        <a:t>2</a:t>
                      </a:r>
                    </a:p>
                  </a:txBody>
                  <a:tcPr marT="45708" marB="457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2000" b="0" i="0" u="none" strike="noStrike" cap="none" normalizeH="0" baseline="0">
                          <a:ln>
                            <a:noFill/>
                          </a:ln>
                          <a:solidFill>
                            <a:schemeClr val="tx1"/>
                          </a:solidFill>
                          <a:effectLst/>
                          <a:latin typeface="Arial" panose="020B0604020202020204" pitchFamily="34" charset="0"/>
                        </a:rPr>
                        <a:t>6</a:t>
                      </a:r>
                    </a:p>
                  </a:txBody>
                  <a:tcPr marT="45708" marB="457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2000" b="0" i="0" u="none" strike="noStrike" cap="none" normalizeH="0" baseline="0">
                          <a:ln>
                            <a:noFill/>
                          </a:ln>
                          <a:solidFill>
                            <a:schemeClr val="tx1"/>
                          </a:solidFill>
                          <a:effectLst/>
                          <a:latin typeface="Arial" panose="020B0604020202020204" pitchFamily="34" charset="0"/>
                        </a:rPr>
                        <a:t>10</a:t>
                      </a:r>
                    </a:p>
                  </a:txBody>
                  <a:tcPr marT="45708" marB="457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2000" b="0" i="0" u="none" strike="noStrike" cap="none" normalizeH="0" baseline="0">
                          <a:ln>
                            <a:noFill/>
                          </a:ln>
                          <a:solidFill>
                            <a:schemeClr val="tx1"/>
                          </a:solidFill>
                          <a:effectLst/>
                          <a:latin typeface="Arial" panose="020B0604020202020204" pitchFamily="34" charset="0"/>
                        </a:rPr>
                        <a:t>2</a:t>
                      </a:r>
                    </a:p>
                  </a:txBody>
                  <a:tcPr marT="45708" marB="457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2000" b="0" i="0" u="none" strike="noStrike" cap="none" normalizeH="0" baseline="0">
                          <a:ln>
                            <a:noFill/>
                          </a:ln>
                          <a:solidFill>
                            <a:schemeClr val="tx1"/>
                          </a:solidFill>
                          <a:effectLst/>
                          <a:latin typeface="Arial" panose="020B0604020202020204" pitchFamily="34" charset="0"/>
                        </a:rPr>
                        <a:t>6</a:t>
                      </a:r>
                    </a:p>
                  </a:txBody>
                  <a:tcPr marT="45708" marB="457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2000" b="0" i="0" u="none" strike="noStrike" cap="none" normalizeH="0" baseline="0">
                          <a:ln>
                            <a:noFill/>
                          </a:ln>
                          <a:solidFill>
                            <a:schemeClr val="tx1"/>
                          </a:solidFill>
                          <a:effectLst/>
                          <a:latin typeface="Arial" panose="020B0604020202020204" pitchFamily="34" charset="0"/>
                        </a:rPr>
                        <a:t>10</a:t>
                      </a:r>
                    </a:p>
                  </a:txBody>
                  <a:tcPr marT="45708" marB="457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2000" b="0" i="0" u="none" strike="noStrike" cap="none" normalizeH="0" baseline="0">
                          <a:ln>
                            <a:noFill/>
                          </a:ln>
                          <a:solidFill>
                            <a:schemeClr val="tx1"/>
                          </a:solidFill>
                          <a:effectLst/>
                          <a:latin typeface="Arial" panose="020B0604020202020204" pitchFamily="34" charset="0"/>
                        </a:rPr>
                        <a:t>14</a:t>
                      </a:r>
                    </a:p>
                  </a:txBody>
                  <a:tcPr marT="45708" marB="4570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30047">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200" b="0" i="0" u="none" strike="noStrike" cap="none" normalizeH="0" baseline="0">
                          <a:ln>
                            <a:noFill/>
                          </a:ln>
                          <a:solidFill>
                            <a:schemeClr val="tx1"/>
                          </a:solidFill>
                          <a:effectLst/>
                          <a:latin typeface="Arial" panose="020B0604020202020204" pitchFamily="34" charset="0"/>
                        </a:rPr>
                        <a:t>Число электронов в слое </a:t>
                      </a:r>
                    </a:p>
                  </a:txBody>
                  <a:tcPr marT="45708" marB="4570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2000" b="0" i="0" u="none" strike="noStrike" cap="none" normalizeH="0" baseline="0">
                          <a:ln>
                            <a:noFill/>
                          </a:ln>
                          <a:solidFill>
                            <a:schemeClr val="tx1"/>
                          </a:solidFill>
                          <a:effectLst/>
                          <a:latin typeface="Arial" panose="020B0604020202020204" pitchFamily="34" charset="0"/>
                        </a:rPr>
                        <a:t>2</a:t>
                      </a:r>
                    </a:p>
                  </a:txBody>
                  <a:tcPr marT="45708" marB="457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2000" b="0" i="0" u="none" strike="noStrike" cap="none" normalizeH="0" baseline="0">
                          <a:ln>
                            <a:noFill/>
                          </a:ln>
                          <a:solidFill>
                            <a:schemeClr val="tx1"/>
                          </a:solidFill>
                          <a:effectLst/>
                          <a:latin typeface="Arial" panose="020B0604020202020204" pitchFamily="34" charset="0"/>
                        </a:rPr>
                        <a:t>8</a:t>
                      </a:r>
                    </a:p>
                  </a:txBody>
                  <a:tcPr marT="45708" marB="457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gridSpan="3">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2000" b="0" i="0" u="none" strike="noStrike" cap="none" normalizeH="0" baseline="0">
                          <a:ln>
                            <a:noFill/>
                          </a:ln>
                          <a:solidFill>
                            <a:schemeClr val="tx1"/>
                          </a:solidFill>
                          <a:effectLst/>
                          <a:latin typeface="Arial" panose="020B0604020202020204" pitchFamily="34" charset="0"/>
                        </a:rPr>
                        <a:t>18</a:t>
                      </a:r>
                    </a:p>
                  </a:txBody>
                  <a:tcPr marT="45708" marB="457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gridSpan="4">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2000" b="0" i="0" u="none" strike="noStrike" cap="none" normalizeH="0" baseline="0" dirty="0">
                          <a:ln>
                            <a:noFill/>
                          </a:ln>
                          <a:solidFill>
                            <a:schemeClr val="tx1"/>
                          </a:solidFill>
                          <a:effectLst/>
                          <a:latin typeface="Arial" panose="020B0604020202020204" pitchFamily="34" charset="0"/>
                        </a:rPr>
                        <a:t>32</a:t>
                      </a:r>
                    </a:p>
                  </a:txBody>
                  <a:tcPr marT="45708" marB="4570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5"/>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a:extLst>
              <a:ext uri="{FF2B5EF4-FFF2-40B4-BE49-F238E27FC236}">
                <a16:creationId xmlns:a16="http://schemas.microsoft.com/office/drawing/2014/main" id="{9E272BF7-6E3B-47C7-90B8-4A9535A13065}"/>
              </a:ext>
            </a:extLst>
          </p:cNvPr>
          <p:cNvSpPr>
            <a:spLocks noGrp="1" noChangeArrowheads="1"/>
          </p:cNvSpPr>
          <p:nvPr>
            <p:ph type="title"/>
          </p:nvPr>
        </p:nvSpPr>
        <p:spPr/>
        <p:txBody>
          <a:bodyPr/>
          <a:lstStyle/>
          <a:p>
            <a:pPr eaLnBrk="1" hangingPunct="1"/>
            <a:r>
              <a:rPr lang="ru-RU" altLang="ru-RU" sz="3600"/>
              <a:t>Энергия электронов</a:t>
            </a:r>
          </a:p>
        </p:txBody>
      </p:sp>
      <p:pic>
        <p:nvPicPr>
          <p:cNvPr id="11267" name="Picture 8">
            <a:extLst>
              <a:ext uri="{FF2B5EF4-FFF2-40B4-BE49-F238E27FC236}">
                <a16:creationId xmlns:a16="http://schemas.microsoft.com/office/drawing/2014/main" id="{6294D84B-F1F4-4E46-B623-6B9AA090767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971800" y="1447800"/>
            <a:ext cx="3095625"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9227" name="Group 11">
            <a:extLst>
              <a:ext uri="{FF2B5EF4-FFF2-40B4-BE49-F238E27FC236}">
                <a16:creationId xmlns:a16="http://schemas.microsoft.com/office/drawing/2014/main" id="{1403A7C1-A5CF-4E7F-A76E-9AFADD51488F}"/>
              </a:ext>
            </a:extLst>
          </p:cNvPr>
          <p:cNvGrpSpPr>
            <a:grpSpLocks/>
          </p:cNvGrpSpPr>
          <p:nvPr/>
        </p:nvGrpSpPr>
        <p:grpSpPr bwMode="auto">
          <a:xfrm>
            <a:off x="2733675" y="4983163"/>
            <a:ext cx="5029200" cy="657225"/>
            <a:chOff x="1728" y="3151"/>
            <a:chExt cx="3168" cy="414"/>
          </a:xfrm>
        </p:grpSpPr>
        <p:sp>
          <p:nvSpPr>
            <p:cNvPr id="11272" name="Oval 9">
              <a:extLst>
                <a:ext uri="{FF2B5EF4-FFF2-40B4-BE49-F238E27FC236}">
                  <a16:creationId xmlns:a16="http://schemas.microsoft.com/office/drawing/2014/main" id="{16D752F3-B741-4808-94E9-35CA72D40203}"/>
                </a:ext>
              </a:extLst>
            </p:cNvPr>
            <p:cNvSpPr>
              <a:spLocks noChangeArrowheads="1"/>
            </p:cNvSpPr>
            <p:nvPr/>
          </p:nvSpPr>
          <p:spPr bwMode="auto">
            <a:xfrm rot="-2354505">
              <a:off x="1728" y="3168"/>
              <a:ext cx="1152" cy="336"/>
            </a:xfrm>
            <a:prstGeom prst="ellipse">
              <a:avLst/>
            </a:prstGeom>
            <a:noFill/>
            <a:ln w="158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ru-RU" altLang="ru-RU" sz="1800"/>
            </a:p>
          </p:txBody>
        </p:sp>
        <p:sp>
          <p:nvSpPr>
            <p:cNvPr id="11273" name="AutoShape 10">
              <a:extLst>
                <a:ext uri="{FF2B5EF4-FFF2-40B4-BE49-F238E27FC236}">
                  <a16:creationId xmlns:a16="http://schemas.microsoft.com/office/drawing/2014/main" id="{6FCFF2E4-75ED-425F-89D3-2983AFD66656}"/>
                </a:ext>
              </a:extLst>
            </p:cNvPr>
            <p:cNvSpPr>
              <a:spLocks/>
            </p:cNvSpPr>
            <p:nvPr/>
          </p:nvSpPr>
          <p:spPr bwMode="auto">
            <a:xfrm>
              <a:off x="3216" y="3151"/>
              <a:ext cx="1680" cy="414"/>
            </a:xfrm>
            <a:prstGeom prst="accentCallout1">
              <a:avLst>
                <a:gd name="adj1" fmla="val 30380"/>
                <a:gd name="adj2" fmla="val -2856"/>
                <a:gd name="adj3" fmla="val -17301"/>
                <a:gd name="adj4" fmla="val -28750"/>
              </a:avLst>
            </a:prstGeom>
            <a:noFill/>
            <a:ln w="158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ru-RU" altLang="ru-RU" sz="1800"/>
                <a:t>Энергетический уровень</a:t>
              </a:r>
            </a:p>
          </p:txBody>
        </p:sp>
      </p:grpSp>
      <p:grpSp>
        <p:nvGrpSpPr>
          <p:cNvPr id="9230" name="Group 14">
            <a:extLst>
              <a:ext uri="{FF2B5EF4-FFF2-40B4-BE49-F238E27FC236}">
                <a16:creationId xmlns:a16="http://schemas.microsoft.com/office/drawing/2014/main" id="{141353E5-CEFB-461C-B779-0CD1DE7C708B}"/>
              </a:ext>
            </a:extLst>
          </p:cNvPr>
          <p:cNvGrpSpPr>
            <a:grpSpLocks/>
          </p:cNvGrpSpPr>
          <p:nvPr/>
        </p:nvGrpSpPr>
        <p:grpSpPr bwMode="auto">
          <a:xfrm>
            <a:off x="4133850" y="3771900"/>
            <a:ext cx="4029075" cy="657225"/>
            <a:chOff x="2550" y="2376"/>
            <a:chExt cx="2970" cy="414"/>
          </a:xfrm>
        </p:grpSpPr>
        <p:sp>
          <p:nvSpPr>
            <p:cNvPr id="11270" name="Oval 12">
              <a:extLst>
                <a:ext uri="{FF2B5EF4-FFF2-40B4-BE49-F238E27FC236}">
                  <a16:creationId xmlns:a16="http://schemas.microsoft.com/office/drawing/2014/main" id="{47C53361-893F-4518-B419-5F70B826C9A3}"/>
                </a:ext>
              </a:extLst>
            </p:cNvPr>
            <p:cNvSpPr>
              <a:spLocks noChangeArrowheads="1"/>
            </p:cNvSpPr>
            <p:nvPr/>
          </p:nvSpPr>
          <p:spPr bwMode="auto">
            <a:xfrm>
              <a:off x="2550" y="2376"/>
              <a:ext cx="672" cy="192"/>
            </a:xfrm>
            <a:prstGeom prst="ellipse">
              <a:avLst/>
            </a:prstGeom>
            <a:noFill/>
            <a:ln w="158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11271" name="AutoShape 13">
              <a:extLst>
                <a:ext uri="{FF2B5EF4-FFF2-40B4-BE49-F238E27FC236}">
                  <a16:creationId xmlns:a16="http://schemas.microsoft.com/office/drawing/2014/main" id="{09EA3400-7615-4382-95FC-A66846DAAE31}"/>
                </a:ext>
              </a:extLst>
            </p:cNvPr>
            <p:cNvSpPr>
              <a:spLocks/>
            </p:cNvSpPr>
            <p:nvPr/>
          </p:nvSpPr>
          <p:spPr bwMode="auto">
            <a:xfrm>
              <a:off x="3504" y="2376"/>
              <a:ext cx="2016" cy="414"/>
            </a:xfrm>
            <a:prstGeom prst="accentCallout1">
              <a:avLst>
                <a:gd name="adj1" fmla="val 17394"/>
                <a:gd name="adj2" fmla="val -2380"/>
                <a:gd name="adj3" fmla="val 31403"/>
                <a:gd name="adj4" fmla="val -14287"/>
              </a:avLst>
            </a:prstGeom>
            <a:noFill/>
            <a:ln w="158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ru-RU" altLang="ru-RU" sz="1800"/>
                <a:t>Энергетический подуровень</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22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nodeType="clickEffect">
                                  <p:stCondLst>
                                    <p:cond delay="0"/>
                                  </p:stCondLst>
                                  <p:childTnLst>
                                    <p:set>
                                      <p:cBhvr>
                                        <p:cTn id="10" dur="1" fill="hold">
                                          <p:stCondLst>
                                            <p:cond delay="0"/>
                                          </p:stCondLst>
                                        </p:cTn>
                                        <p:tgtEl>
                                          <p:spTgt spid="9227"/>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92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0B1C2051-6AD6-41CA-9C40-9BAA96950886}"/>
              </a:ext>
            </a:extLst>
          </p:cNvPr>
          <p:cNvSpPr>
            <a:spLocks noGrp="1" noChangeArrowheads="1"/>
          </p:cNvSpPr>
          <p:nvPr>
            <p:ph type="title"/>
          </p:nvPr>
        </p:nvSpPr>
        <p:spPr/>
        <p:txBody>
          <a:bodyPr/>
          <a:lstStyle/>
          <a:p>
            <a:pPr eaLnBrk="1" hangingPunct="1"/>
            <a:r>
              <a:rPr lang="ru-RU" altLang="ru-RU" sz="3600"/>
              <a:t>Ядро</a:t>
            </a:r>
          </a:p>
        </p:txBody>
      </p:sp>
      <p:sp>
        <p:nvSpPr>
          <p:cNvPr id="13315" name="Rectangle 3">
            <a:extLst>
              <a:ext uri="{FF2B5EF4-FFF2-40B4-BE49-F238E27FC236}">
                <a16:creationId xmlns:a16="http://schemas.microsoft.com/office/drawing/2014/main" id="{79DAA945-2BE4-4BE2-AED7-3CB46B427C42}"/>
              </a:ext>
            </a:extLst>
          </p:cNvPr>
          <p:cNvSpPr>
            <a:spLocks noGrp="1" noChangeArrowheads="1"/>
          </p:cNvSpPr>
          <p:nvPr>
            <p:ph type="body" sz="half" idx="1"/>
          </p:nvPr>
        </p:nvSpPr>
        <p:spPr>
          <a:xfrm>
            <a:off x="457200" y="2438400"/>
            <a:ext cx="2819400" cy="3276600"/>
          </a:xfrm>
        </p:spPr>
        <p:txBody>
          <a:bodyPr/>
          <a:lstStyle/>
          <a:p>
            <a:pPr eaLnBrk="1" hangingPunct="1"/>
            <a:r>
              <a:rPr lang="ru-RU" altLang="ru-RU" sz="2800"/>
              <a:t>протоны (</a:t>
            </a:r>
            <a:r>
              <a:rPr lang="en-US" altLang="ru-RU" sz="2800" i="1"/>
              <a:t>p</a:t>
            </a:r>
            <a:r>
              <a:rPr lang="ru-RU" altLang="ru-RU" sz="2800"/>
              <a:t>),</a:t>
            </a:r>
          </a:p>
          <a:p>
            <a:pPr eaLnBrk="1" hangingPunct="1"/>
            <a:r>
              <a:rPr lang="ru-RU" altLang="ru-RU" sz="2800"/>
              <a:t>нейтроны (</a:t>
            </a:r>
            <a:r>
              <a:rPr lang="en-US" altLang="ru-RU" sz="2800" i="1"/>
              <a:t>n</a:t>
            </a:r>
            <a:r>
              <a:rPr lang="ru-RU" altLang="ru-RU" sz="2800"/>
              <a:t>) </a:t>
            </a:r>
          </a:p>
        </p:txBody>
      </p:sp>
      <p:sp>
        <p:nvSpPr>
          <p:cNvPr id="13316" name="Rectangle 4">
            <a:extLst>
              <a:ext uri="{FF2B5EF4-FFF2-40B4-BE49-F238E27FC236}">
                <a16:creationId xmlns:a16="http://schemas.microsoft.com/office/drawing/2014/main" id="{FE9E5F7F-DC71-466C-85CB-5F944D621BF0}"/>
              </a:ext>
            </a:extLst>
          </p:cNvPr>
          <p:cNvSpPr>
            <a:spLocks noGrp="1" noChangeArrowheads="1"/>
          </p:cNvSpPr>
          <p:nvPr>
            <p:ph type="body" sz="half" idx="2"/>
          </p:nvPr>
        </p:nvSpPr>
        <p:spPr>
          <a:xfrm>
            <a:off x="3276600" y="2438400"/>
            <a:ext cx="5715000" cy="3276600"/>
          </a:xfrm>
        </p:spPr>
        <p:txBody>
          <a:bodyPr/>
          <a:lstStyle/>
          <a:p>
            <a:pPr eaLnBrk="1" hangingPunct="1"/>
            <a:r>
              <a:rPr lang="ru-RU" altLang="ru-RU" sz="2800"/>
              <a:t>Массовое число (</a:t>
            </a:r>
            <a:r>
              <a:rPr lang="en-US" altLang="ru-RU" sz="2800" i="1"/>
              <a:t>A</a:t>
            </a:r>
            <a:r>
              <a:rPr lang="en-US" altLang="ru-RU" sz="2800"/>
              <a:t>)</a:t>
            </a:r>
            <a:r>
              <a:rPr lang="ru-RU" altLang="ru-RU" sz="2800"/>
              <a:t> — число нуклонов в ядре.</a:t>
            </a:r>
          </a:p>
          <a:p>
            <a:pPr eaLnBrk="1" hangingPunct="1"/>
            <a:r>
              <a:rPr lang="ru-RU" altLang="ru-RU" sz="2800"/>
              <a:t>Относительный заряд ядра </a:t>
            </a:r>
            <a:r>
              <a:rPr lang="en-US" altLang="ru-RU" sz="2800"/>
              <a:t>(</a:t>
            </a:r>
            <a:r>
              <a:rPr lang="en-US" altLang="ru-RU" sz="2800" i="1"/>
              <a:t>Z</a:t>
            </a:r>
            <a:r>
              <a:rPr lang="en-US" altLang="ru-RU" sz="2800"/>
              <a:t>) </a:t>
            </a:r>
            <a:r>
              <a:rPr lang="ru-RU" altLang="ru-RU" sz="2800"/>
              <a:t>— число протонов в ядре.</a:t>
            </a:r>
          </a:p>
          <a:p>
            <a:pPr eaLnBrk="1" hangingPunct="1"/>
            <a:r>
              <a:rPr lang="ru-RU" altLang="ru-RU" sz="2800" i="1"/>
              <a:t>A</a:t>
            </a:r>
            <a:r>
              <a:rPr lang="ru-RU" altLang="ru-RU" sz="2800"/>
              <a:t>=</a:t>
            </a:r>
            <a:r>
              <a:rPr lang="ru-RU" altLang="ru-RU" sz="2800" i="1"/>
              <a:t>Z</a:t>
            </a:r>
            <a:r>
              <a:rPr lang="ru-RU" altLang="ru-RU" sz="2800"/>
              <a:t>+</a:t>
            </a:r>
            <a:r>
              <a:rPr lang="ru-RU" altLang="ru-RU" sz="2800" i="1"/>
              <a:t>N</a:t>
            </a:r>
          </a:p>
          <a:p>
            <a:pPr eaLnBrk="1" hangingPunct="1"/>
            <a:endParaRPr lang="ru-RU" altLang="ru-RU" sz="28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CD238FCE-B534-4FE1-9BBA-081E274B6654}"/>
              </a:ext>
            </a:extLst>
          </p:cNvPr>
          <p:cNvSpPr>
            <a:spLocks noGrp="1" noChangeArrowheads="1"/>
          </p:cNvSpPr>
          <p:nvPr>
            <p:ph type="title"/>
          </p:nvPr>
        </p:nvSpPr>
        <p:spPr/>
        <p:txBody>
          <a:bodyPr/>
          <a:lstStyle/>
          <a:p>
            <a:pPr eaLnBrk="1" hangingPunct="1"/>
            <a:r>
              <a:rPr lang="ru-RU" altLang="ru-RU" sz="3600"/>
              <a:t>Нуклид</a:t>
            </a:r>
          </a:p>
        </p:txBody>
      </p:sp>
      <p:sp>
        <p:nvSpPr>
          <p:cNvPr id="15363" name="Rectangle 3">
            <a:extLst>
              <a:ext uri="{FF2B5EF4-FFF2-40B4-BE49-F238E27FC236}">
                <a16:creationId xmlns:a16="http://schemas.microsoft.com/office/drawing/2014/main" id="{BB46B56D-46E6-43EC-A37A-FBB6193DBF8D}"/>
              </a:ext>
            </a:extLst>
          </p:cNvPr>
          <p:cNvSpPr>
            <a:spLocks noGrp="1" noChangeArrowheads="1"/>
          </p:cNvSpPr>
          <p:nvPr>
            <p:ph type="body" sz="half" idx="1"/>
          </p:nvPr>
        </p:nvSpPr>
        <p:spPr>
          <a:xfrm>
            <a:off x="457200" y="2133600"/>
            <a:ext cx="5562600" cy="1905000"/>
          </a:xfrm>
        </p:spPr>
        <p:txBody>
          <a:bodyPr/>
          <a:lstStyle/>
          <a:p>
            <a:pPr eaLnBrk="1" hangingPunct="1"/>
            <a:r>
              <a:rPr lang="ru-RU" altLang="ru-RU" sz="2800"/>
              <a:t>любое атомное ядро (атом) с заданными числами протонов (</a:t>
            </a:r>
            <a:r>
              <a:rPr lang="ru-RU" altLang="ru-RU" sz="2800" i="1"/>
              <a:t>Z</a:t>
            </a:r>
            <a:r>
              <a:rPr lang="ru-RU" altLang="ru-RU" sz="2800"/>
              <a:t>) и нейтронов (</a:t>
            </a:r>
            <a:r>
              <a:rPr lang="ru-RU" altLang="ru-RU" sz="2800" i="1"/>
              <a:t>N</a:t>
            </a:r>
            <a:r>
              <a:rPr lang="ru-RU" altLang="ru-RU" sz="2800"/>
              <a:t>).</a:t>
            </a:r>
          </a:p>
        </p:txBody>
      </p:sp>
      <p:graphicFrame>
        <p:nvGraphicFramePr>
          <p:cNvPr id="15364" name="Object 6">
            <a:extLst>
              <a:ext uri="{FF2B5EF4-FFF2-40B4-BE49-F238E27FC236}">
                <a16:creationId xmlns:a16="http://schemas.microsoft.com/office/drawing/2014/main" id="{228BF093-1886-4384-A9F1-C3F672602AF2}"/>
              </a:ext>
            </a:extLst>
          </p:cNvPr>
          <p:cNvGraphicFramePr>
            <a:graphicFrameLocks noGrp="1" noChangeAspect="1"/>
          </p:cNvGraphicFramePr>
          <p:nvPr>
            <p:ph sz="quarter" idx="2"/>
          </p:nvPr>
        </p:nvGraphicFramePr>
        <p:xfrm>
          <a:off x="6553200" y="1981200"/>
          <a:ext cx="1612900" cy="1450975"/>
        </p:xfrm>
        <a:graphic>
          <a:graphicData uri="http://schemas.openxmlformats.org/presentationml/2006/ole">
            <mc:AlternateContent xmlns:mc="http://schemas.openxmlformats.org/markup-compatibility/2006">
              <mc:Choice xmlns:v="urn:schemas-microsoft-com:vml" Requires="v">
                <p:oleObj name="Формула" r:id="rId2" imgW="253890" imgH="228501" progId="Equation.3">
                  <p:embed/>
                </p:oleObj>
              </mc:Choice>
              <mc:Fallback>
                <p:oleObj name="Формула" r:id="rId2" imgW="253890" imgH="228501" progId="Equation.3">
                  <p:embed/>
                  <p:pic>
                    <p:nvPicPr>
                      <p:cNvPr id="15364" name="Object 6">
                        <a:extLst>
                          <a:ext uri="{FF2B5EF4-FFF2-40B4-BE49-F238E27FC236}">
                            <a16:creationId xmlns:a16="http://schemas.microsoft.com/office/drawing/2014/main" id="{228BF093-1886-4384-A9F1-C3F672602A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1981200"/>
                        <a:ext cx="1612900" cy="1450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365" name="Rectangle 5">
            <a:extLst>
              <a:ext uri="{FF2B5EF4-FFF2-40B4-BE49-F238E27FC236}">
                <a16:creationId xmlns:a16="http://schemas.microsoft.com/office/drawing/2014/main" id="{EF3FAEAC-E483-4E43-B851-B53BD4046842}"/>
              </a:ext>
            </a:extLst>
          </p:cNvPr>
          <p:cNvSpPr>
            <a:spLocks noChangeArrowheads="1"/>
          </p:cNvSpPr>
          <p:nvPr/>
        </p:nvSpPr>
        <p:spPr bwMode="auto">
          <a:xfrm>
            <a:off x="0" y="3314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graphicFrame>
        <p:nvGraphicFramePr>
          <p:cNvPr id="16393" name="Object 9">
            <a:extLst>
              <a:ext uri="{FF2B5EF4-FFF2-40B4-BE49-F238E27FC236}">
                <a16:creationId xmlns:a16="http://schemas.microsoft.com/office/drawing/2014/main" id="{9F9200EF-EC78-4680-A4AC-EA2FD648BF8D}"/>
              </a:ext>
            </a:extLst>
          </p:cNvPr>
          <p:cNvGraphicFramePr>
            <a:graphicFrameLocks noGrp="1" noChangeAspect="1"/>
          </p:cNvGraphicFramePr>
          <p:nvPr>
            <p:ph sz="quarter" idx="3"/>
          </p:nvPr>
        </p:nvGraphicFramePr>
        <p:xfrm>
          <a:off x="533400" y="3962400"/>
          <a:ext cx="8229600" cy="871538"/>
        </p:xfrm>
        <a:graphic>
          <a:graphicData uri="http://schemas.openxmlformats.org/presentationml/2006/ole">
            <mc:AlternateContent xmlns:mc="http://schemas.openxmlformats.org/markup-compatibility/2006">
              <mc:Choice xmlns:v="urn:schemas-microsoft-com:vml" Requires="v">
                <p:oleObj name="Формула" r:id="rId4" imgW="2273300" imgH="241300" progId="Equation.3">
                  <p:embed/>
                </p:oleObj>
              </mc:Choice>
              <mc:Fallback>
                <p:oleObj name="Формула" r:id="rId4" imgW="2273300" imgH="241300" progId="Equation.3">
                  <p:embed/>
                  <p:pic>
                    <p:nvPicPr>
                      <p:cNvPr id="16393" name="Object 9">
                        <a:extLst>
                          <a:ext uri="{FF2B5EF4-FFF2-40B4-BE49-F238E27FC236}">
                            <a16:creationId xmlns:a16="http://schemas.microsoft.com/office/drawing/2014/main" id="{9F9200EF-EC78-4680-A4AC-EA2FD648BF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3962400"/>
                        <a:ext cx="8229600" cy="871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3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98" name="Picture 34" descr="Картинки по запросу &quot;нуклид&quot;">
            <a:extLst>
              <a:ext uri="{FF2B5EF4-FFF2-40B4-BE49-F238E27FC236}">
                <a16:creationId xmlns:a16="http://schemas.microsoft.com/office/drawing/2014/main" id="{330B0F68-4615-4372-9BD1-DCF592561E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5704" b="24316"/>
          <a:stretch>
            <a:fillRect/>
          </a:stretch>
        </p:blipFill>
        <p:spPr bwMode="auto">
          <a:xfrm>
            <a:off x="2533650" y="4791075"/>
            <a:ext cx="6000750" cy="185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2">
            <a:extLst>
              <a:ext uri="{FF2B5EF4-FFF2-40B4-BE49-F238E27FC236}">
                <a16:creationId xmlns:a16="http://schemas.microsoft.com/office/drawing/2014/main" id="{A5451838-C750-4A7B-B586-08264D541284}"/>
              </a:ext>
            </a:extLst>
          </p:cNvPr>
          <p:cNvSpPr>
            <a:spLocks noGrp="1" noChangeArrowheads="1"/>
          </p:cNvSpPr>
          <p:nvPr>
            <p:ph type="title"/>
          </p:nvPr>
        </p:nvSpPr>
        <p:spPr/>
        <p:txBody>
          <a:bodyPr/>
          <a:lstStyle/>
          <a:p>
            <a:pPr eaLnBrk="1" hangingPunct="1"/>
            <a:r>
              <a:rPr lang="ru-RU" altLang="ru-RU" sz="3600"/>
              <a:t>Изотопы</a:t>
            </a:r>
          </a:p>
        </p:txBody>
      </p:sp>
      <p:sp>
        <p:nvSpPr>
          <p:cNvPr id="16388" name="Rectangle 3">
            <a:extLst>
              <a:ext uri="{FF2B5EF4-FFF2-40B4-BE49-F238E27FC236}">
                <a16:creationId xmlns:a16="http://schemas.microsoft.com/office/drawing/2014/main" id="{0B73C8F7-96CF-41FE-999C-D57B6C64B4D6}"/>
              </a:ext>
            </a:extLst>
          </p:cNvPr>
          <p:cNvSpPr>
            <a:spLocks noGrp="1" noChangeArrowheads="1"/>
          </p:cNvSpPr>
          <p:nvPr>
            <p:ph type="body" idx="1"/>
          </p:nvPr>
        </p:nvSpPr>
        <p:spPr>
          <a:xfrm>
            <a:off x="457200" y="1371600"/>
            <a:ext cx="8229600" cy="1828800"/>
          </a:xfrm>
        </p:spPr>
        <p:txBody>
          <a:bodyPr/>
          <a:lstStyle/>
          <a:p>
            <a:pPr eaLnBrk="1" hangingPunct="1"/>
            <a:r>
              <a:rPr lang="ru-RU" altLang="ru-RU"/>
              <a:t>нуклиды одного химического элемента (с одинаковым </a:t>
            </a:r>
            <a:r>
              <a:rPr lang="ru-RU" altLang="ru-RU" i="1"/>
              <a:t>Z</a:t>
            </a:r>
            <a:r>
              <a:rPr lang="ru-RU" altLang="ru-RU"/>
              <a:t>), отличающиеся массой ядер (</a:t>
            </a:r>
            <a:r>
              <a:rPr lang="ru-RU" altLang="ru-RU" i="1"/>
              <a:t>A</a:t>
            </a:r>
            <a:r>
              <a:rPr lang="ru-RU" altLang="ru-RU"/>
              <a:t>) и числом нейтронов (</a:t>
            </a:r>
            <a:r>
              <a:rPr lang="ru-RU" altLang="ru-RU" i="1"/>
              <a:t>N</a:t>
            </a:r>
            <a:r>
              <a:rPr lang="ru-RU" altLang="ru-RU"/>
              <a:t>)</a:t>
            </a:r>
          </a:p>
          <a:p>
            <a:pPr eaLnBrk="1" hangingPunct="1"/>
            <a:endParaRPr lang="ru-RU" altLang="ru-RU"/>
          </a:p>
        </p:txBody>
      </p:sp>
      <p:sp>
        <p:nvSpPr>
          <p:cNvPr id="16389" name="Rectangle 5">
            <a:extLst>
              <a:ext uri="{FF2B5EF4-FFF2-40B4-BE49-F238E27FC236}">
                <a16:creationId xmlns:a16="http://schemas.microsoft.com/office/drawing/2014/main" id="{68CAC2AD-A8A0-426E-B78A-8CC79F8D24CC}"/>
              </a:ext>
            </a:extLst>
          </p:cNvPr>
          <p:cNvSpPr>
            <a:spLocks noChangeArrowheads="1"/>
          </p:cNvSpPr>
          <p:nvPr/>
        </p:nvSpPr>
        <p:spPr bwMode="auto">
          <a:xfrm>
            <a:off x="0" y="3314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graphicFrame>
        <p:nvGraphicFramePr>
          <p:cNvPr id="16390" name="Object 4">
            <a:extLst>
              <a:ext uri="{FF2B5EF4-FFF2-40B4-BE49-F238E27FC236}">
                <a16:creationId xmlns:a16="http://schemas.microsoft.com/office/drawing/2014/main" id="{E37CB988-08EE-47CE-AD46-00E64140ED14}"/>
              </a:ext>
            </a:extLst>
          </p:cNvPr>
          <p:cNvGraphicFramePr>
            <a:graphicFrameLocks noChangeAspect="1"/>
          </p:cNvGraphicFramePr>
          <p:nvPr/>
        </p:nvGraphicFramePr>
        <p:xfrm>
          <a:off x="2209800" y="2757488"/>
          <a:ext cx="4808538" cy="823912"/>
        </p:xfrm>
        <a:graphic>
          <a:graphicData uri="http://schemas.openxmlformats.org/presentationml/2006/ole">
            <mc:AlternateContent xmlns:mc="http://schemas.openxmlformats.org/markup-compatibility/2006">
              <mc:Choice xmlns:v="urn:schemas-microsoft-com:vml" Requires="v">
                <p:oleObj name="Формула" r:id="rId4" imgW="1333500" imgH="228600" progId="Equation.3">
                  <p:embed/>
                </p:oleObj>
              </mc:Choice>
              <mc:Fallback>
                <p:oleObj name="Формула" r:id="rId4" imgW="1333500" imgH="228600" progId="Equation.3">
                  <p:embed/>
                  <p:pic>
                    <p:nvPicPr>
                      <p:cNvPr id="16390" name="Object 4">
                        <a:extLst>
                          <a:ext uri="{FF2B5EF4-FFF2-40B4-BE49-F238E27FC236}">
                            <a16:creationId xmlns:a16="http://schemas.microsoft.com/office/drawing/2014/main" id="{E37CB988-08EE-47CE-AD46-00E64140ED1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2757488"/>
                        <a:ext cx="4808538"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91" name="Rectangle 10">
            <a:extLst>
              <a:ext uri="{FF2B5EF4-FFF2-40B4-BE49-F238E27FC236}">
                <a16:creationId xmlns:a16="http://schemas.microsoft.com/office/drawing/2014/main" id="{F9F5F15A-E24F-492E-9D18-56898A3BD4A3}"/>
              </a:ext>
            </a:extLst>
          </p:cNvPr>
          <p:cNvSpPr>
            <a:spLocks noChangeArrowheads="1"/>
          </p:cNvSpPr>
          <p:nvPr/>
        </p:nvSpPr>
        <p:spPr bwMode="auto">
          <a:xfrm>
            <a:off x="1533525" y="3033713"/>
            <a:ext cx="1519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16392" name="Rectangle 12">
            <a:extLst>
              <a:ext uri="{FF2B5EF4-FFF2-40B4-BE49-F238E27FC236}">
                <a16:creationId xmlns:a16="http://schemas.microsoft.com/office/drawing/2014/main" id="{C3311C28-360A-47A1-9F1B-189CE10F23FC}"/>
              </a:ext>
            </a:extLst>
          </p:cNvPr>
          <p:cNvSpPr>
            <a:spLocks noChangeArrowheads="1"/>
          </p:cNvSpPr>
          <p:nvPr/>
        </p:nvSpPr>
        <p:spPr bwMode="auto">
          <a:xfrm>
            <a:off x="1533525" y="3033713"/>
            <a:ext cx="1519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16393" name="Rectangle 14">
            <a:extLst>
              <a:ext uri="{FF2B5EF4-FFF2-40B4-BE49-F238E27FC236}">
                <a16:creationId xmlns:a16="http://schemas.microsoft.com/office/drawing/2014/main" id="{8D5ECF6F-58C4-4E07-9A4E-0B79134F6F7F}"/>
              </a:ext>
            </a:extLst>
          </p:cNvPr>
          <p:cNvSpPr>
            <a:spLocks noChangeArrowheads="1"/>
          </p:cNvSpPr>
          <p:nvPr/>
        </p:nvSpPr>
        <p:spPr bwMode="auto">
          <a:xfrm>
            <a:off x="1533525" y="3033713"/>
            <a:ext cx="1519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16394" name="Rectangle 64">
            <a:extLst>
              <a:ext uri="{FF2B5EF4-FFF2-40B4-BE49-F238E27FC236}">
                <a16:creationId xmlns:a16="http://schemas.microsoft.com/office/drawing/2014/main" id="{66053611-491D-4063-B51D-8FE7935323BE}"/>
              </a:ext>
            </a:extLst>
          </p:cNvPr>
          <p:cNvSpPr>
            <a:spLocks noChangeArrowheads="1"/>
          </p:cNvSpPr>
          <p:nvPr/>
        </p:nvSpPr>
        <p:spPr bwMode="auto">
          <a:xfrm>
            <a:off x="0" y="3314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16395" name="Rectangle 67">
            <a:extLst>
              <a:ext uri="{FF2B5EF4-FFF2-40B4-BE49-F238E27FC236}">
                <a16:creationId xmlns:a16="http://schemas.microsoft.com/office/drawing/2014/main" id="{4EFBAA9E-1B2E-4F61-8B8B-AAE399DF264E}"/>
              </a:ext>
            </a:extLst>
          </p:cNvPr>
          <p:cNvSpPr>
            <a:spLocks noChangeArrowheads="1"/>
          </p:cNvSpPr>
          <p:nvPr/>
        </p:nvSpPr>
        <p:spPr bwMode="auto">
          <a:xfrm>
            <a:off x="0" y="3314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16396" name="Rectangle 69">
            <a:extLst>
              <a:ext uri="{FF2B5EF4-FFF2-40B4-BE49-F238E27FC236}">
                <a16:creationId xmlns:a16="http://schemas.microsoft.com/office/drawing/2014/main" id="{399BB0CE-1F81-40A8-97A3-8D626297C93A}"/>
              </a:ext>
            </a:extLst>
          </p:cNvPr>
          <p:cNvSpPr>
            <a:spLocks noChangeArrowheads="1"/>
          </p:cNvSpPr>
          <p:nvPr/>
        </p:nvSpPr>
        <p:spPr bwMode="auto">
          <a:xfrm>
            <a:off x="0" y="3314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16397" name="Rectangle 71">
            <a:extLst>
              <a:ext uri="{FF2B5EF4-FFF2-40B4-BE49-F238E27FC236}">
                <a16:creationId xmlns:a16="http://schemas.microsoft.com/office/drawing/2014/main" id="{C53192B2-E852-466C-99DB-E80BEED97B27}"/>
              </a:ext>
            </a:extLst>
          </p:cNvPr>
          <p:cNvSpPr>
            <a:spLocks noChangeArrowheads="1"/>
          </p:cNvSpPr>
          <p:nvPr/>
        </p:nvSpPr>
        <p:spPr bwMode="auto">
          <a:xfrm>
            <a:off x="0" y="3314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grpSp>
        <p:nvGrpSpPr>
          <p:cNvPr id="2" name="Группа 1">
            <a:extLst>
              <a:ext uri="{FF2B5EF4-FFF2-40B4-BE49-F238E27FC236}">
                <a16:creationId xmlns:a16="http://schemas.microsoft.com/office/drawing/2014/main" id="{3BE2B608-F678-4506-9F74-CB13A7AA2B89}"/>
              </a:ext>
            </a:extLst>
          </p:cNvPr>
          <p:cNvGrpSpPr>
            <a:grpSpLocks/>
          </p:cNvGrpSpPr>
          <p:nvPr/>
        </p:nvGrpSpPr>
        <p:grpSpPr bwMode="auto">
          <a:xfrm>
            <a:off x="533400" y="3581400"/>
            <a:ext cx="8001000" cy="1143000"/>
            <a:chOff x="533400" y="5029200"/>
            <a:chExt cx="8001000" cy="1143000"/>
          </a:xfrm>
        </p:grpSpPr>
        <p:grpSp>
          <p:nvGrpSpPr>
            <p:cNvPr id="16399" name="Group 72">
              <a:extLst>
                <a:ext uri="{FF2B5EF4-FFF2-40B4-BE49-F238E27FC236}">
                  <a16:creationId xmlns:a16="http://schemas.microsoft.com/office/drawing/2014/main" id="{618A6E13-46FA-4FA8-99D0-372588398B49}"/>
                </a:ext>
              </a:extLst>
            </p:cNvPr>
            <p:cNvGrpSpPr>
              <a:grpSpLocks/>
            </p:cNvGrpSpPr>
            <p:nvPr/>
          </p:nvGrpSpPr>
          <p:grpSpPr bwMode="auto">
            <a:xfrm>
              <a:off x="533400" y="5029200"/>
              <a:ext cx="8001000" cy="1143000"/>
              <a:chOff x="336" y="3168"/>
              <a:chExt cx="5040" cy="720"/>
            </a:xfrm>
          </p:grpSpPr>
          <p:sp>
            <p:nvSpPr>
              <p:cNvPr id="16403" name="Rectangle 28">
                <a:extLst>
                  <a:ext uri="{FF2B5EF4-FFF2-40B4-BE49-F238E27FC236}">
                    <a16:creationId xmlns:a16="http://schemas.microsoft.com/office/drawing/2014/main" id="{7B9BFD3F-2DAB-491D-9C26-C539404276E0}"/>
                  </a:ext>
                </a:extLst>
              </p:cNvPr>
              <p:cNvSpPr>
                <a:spLocks noChangeArrowheads="1"/>
              </p:cNvSpPr>
              <p:nvPr/>
            </p:nvSpPr>
            <p:spPr bwMode="auto">
              <a:xfrm>
                <a:off x="4116" y="3528"/>
                <a:ext cx="1260" cy="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ru-RU" sz="1800" i="1">
                    <a:latin typeface="Times New Roman" panose="02020603050405020304" pitchFamily="18" charset="0"/>
                    <a:cs typeface="Times New Roman" panose="02020603050405020304" pitchFamily="18" charset="0"/>
                  </a:rPr>
                  <a:t>t</a:t>
                </a:r>
                <a:r>
                  <a:rPr lang="en-US" altLang="ru-RU" sz="1800">
                    <a:latin typeface="Times New Roman" panose="02020603050405020304" pitchFamily="18" charset="0"/>
                    <a:cs typeface="Times New Roman" panose="02020603050405020304" pitchFamily="18" charset="0"/>
                  </a:rPr>
                  <a:t>=</a:t>
                </a:r>
                <a:r>
                  <a:rPr lang="ru-RU" altLang="ru-RU" sz="1800">
                    <a:latin typeface="Times New Roman" panose="02020603050405020304" pitchFamily="18" charset="0"/>
                    <a:cs typeface="Times New Roman" panose="02020603050405020304" pitchFamily="18" charset="0"/>
                  </a:rPr>
                  <a:t>тритон</a:t>
                </a:r>
                <a:endParaRPr lang="ru-RU" altLang="ru-RU" sz="1800"/>
              </a:p>
            </p:txBody>
          </p:sp>
          <p:sp>
            <p:nvSpPr>
              <p:cNvPr id="16404" name="Rectangle 27">
                <a:extLst>
                  <a:ext uri="{FF2B5EF4-FFF2-40B4-BE49-F238E27FC236}">
                    <a16:creationId xmlns:a16="http://schemas.microsoft.com/office/drawing/2014/main" id="{6693142C-80CE-4C4E-95C5-F336DB84EBD9}"/>
                  </a:ext>
                </a:extLst>
              </p:cNvPr>
              <p:cNvSpPr>
                <a:spLocks noChangeArrowheads="1"/>
              </p:cNvSpPr>
              <p:nvPr/>
            </p:nvSpPr>
            <p:spPr bwMode="auto">
              <a:xfrm>
                <a:off x="2856" y="3528"/>
                <a:ext cx="1260" cy="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ru-RU" sz="1800" i="1">
                    <a:latin typeface="Times New Roman" panose="02020603050405020304" pitchFamily="18" charset="0"/>
                    <a:cs typeface="Times New Roman" panose="02020603050405020304" pitchFamily="18" charset="0"/>
                  </a:rPr>
                  <a:t>d</a:t>
                </a:r>
                <a:r>
                  <a:rPr lang="en-US" altLang="ru-RU" sz="1800">
                    <a:latin typeface="Times New Roman" panose="02020603050405020304" pitchFamily="18" charset="0"/>
                    <a:cs typeface="Times New Roman" panose="02020603050405020304" pitchFamily="18" charset="0"/>
                  </a:rPr>
                  <a:t>=</a:t>
                </a:r>
                <a:r>
                  <a:rPr lang="ru-RU" altLang="ru-RU" sz="1800">
                    <a:latin typeface="Times New Roman" panose="02020603050405020304" pitchFamily="18" charset="0"/>
                    <a:cs typeface="Times New Roman" panose="02020603050405020304" pitchFamily="18" charset="0"/>
                  </a:rPr>
                  <a:t>дейтон</a:t>
                </a:r>
                <a:endParaRPr lang="ru-RU" altLang="ru-RU" sz="1800"/>
              </a:p>
            </p:txBody>
          </p:sp>
          <p:sp>
            <p:nvSpPr>
              <p:cNvPr id="16405" name="Rectangle 26">
                <a:extLst>
                  <a:ext uri="{FF2B5EF4-FFF2-40B4-BE49-F238E27FC236}">
                    <a16:creationId xmlns:a16="http://schemas.microsoft.com/office/drawing/2014/main" id="{2CBE81A0-68A5-40B4-9A41-44997551A7B8}"/>
                  </a:ext>
                </a:extLst>
              </p:cNvPr>
              <p:cNvSpPr>
                <a:spLocks noChangeArrowheads="1"/>
              </p:cNvSpPr>
              <p:nvPr/>
            </p:nvSpPr>
            <p:spPr bwMode="auto">
              <a:xfrm>
                <a:off x="1596" y="3528"/>
                <a:ext cx="1260" cy="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ru-RU" altLang="ru-RU" sz="1800" i="1">
                    <a:latin typeface="Times New Roman" panose="02020603050405020304" pitchFamily="18" charset="0"/>
                    <a:cs typeface="Times New Roman" panose="02020603050405020304" pitchFamily="18" charset="0"/>
                  </a:rPr>
                  <a:t>р</a:t>
                </a:r>
                <a:r>
                  <a:rPr lang="ru-RU" altLang="ru-RU" sz="1800">
                    <a:latin typeface="Times New Roman" panose="02020603050405020304" pitchFamily="18" charset="0"/>
                    <a:cs typeface="Times New Roman" panose="02020603050405020304" pitchFamily="18" charset="0"/>
                  </a:rPr>
                  <a:t>=протон</a:t>
                </a:r>
                <a:endParaRPr lang="ru-RU" altLang="ru-RU" sz="1800"/>
              </a:p>
            </p:txBody>
          </p:sp>
          <p:sp>
            <p:nvSpPr>
              <p:cNvPr id="16406" name="Rectangle 25">
                <a:extLst>
                  <a:ext uri="{FF2B5EF4-FFF2-40B4-BE49-F238E27FC236}">
                    <a16:creationId xmlns:a16="http://schemas.microsoft.com/office/drawing/2014/main" id="{693EFFB8-111C-4CAC-A69D-112A2D05CC8E}"/>
                  </a:ext>
                </a:extLst>
              </p:cNvPr>
              <p:cNvSpPr>
                <a:spLocks noChangeArrowheads="1"/>
              </p:cNvSpPr>
              <p:nvPr/>
            </p:nvSpPr>
            <p:spPr bwMode="auto">
              <a:xfrm>
                <a:off x="336" y="3528"/>
                <a:ext cx="1260" cy="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ru-RU" altLang="ru-RU" sz="1800">
                    <a:latin typeface="Times New Roman" panose="02020603050405020304" pitchFamily="18" charset="0"/>
                    <a:cs typeface="Times New Roman" panose="02020603050405020304" pitchFamily="18" charset="0"/>
                  </a:rPr>
                  <a:t>Ядро</a:t>
                </a:r>
                <a:endParaRPr lang="ru-RU" altLang="ru-RU" sz="1800"/>
              </a:p>
            </p:txBody>
          </p:sp>
          <p:sp>
            <p:nvSpPr>
              <p:cNvPr id="16407" name="Rectangle 24">
                <a:extLst>
                  <a:ext uri="{FF2B5EF4-FFF2-40B4-BE49-F238E27FC236}">
                    <a16:creationId xmlns:a16="http://schemas.microsoft.com/office/drawing/2014/main" id="{75095317-AD50-42AF-843A-5EE411D227C7}"/>
                  </a:ext>
                </a:extLst>
              </p:cNvPr>
              <p:cNvSpPr>
                <a:spLocks noChangeArrowheads="1"/>
              </p:cNvSpPr>
              <p:nvPr/>
            </p:nvSpPr>
            <p:spPr bwMode="auto">
              <a:xfrm>
                <a:off x="4116" y="3168"/>
                <a:ext cx="1260" cy="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ru-RU" altLang="ru-RU" sz="1800"/>
              </a:p>
            </p:txBody>
          </p:sp>
          <p:sp>
            <p:nvSpPr>
              <p:cNvPr id="16408" name="Rectangle 23">
                <a:extLst>
                  <a:ext uri="{FF2B5EF4-FFF2-40B4-BE49-F238E27FC236}">
                    <a16:creationId xmlns:a16="http://schemas.microsoft.com/office/drawing/2014/main" id="{4D0C4808-76EF-4E0D-8215-845331C80B97}"/>
                  </a:ext>
                </a:extLst>
              </p:cNvPr>
              <p:cNvSpPr>
                <a:spLocks noChangeArrowheads="1"/>
              </p:cNvSpPr>
              <p:nvPr/>
            </p:nvSpPr>
            <p:spPr bwMode="auto">
              <a:xfrm>
                <a:off x="2856" y="3168"/>
                <a:ext cx="1260" cy="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ru-RU" altLang="ru-RU" sz="1800"/>
              </a:p>
            </p:txBody>
          </p:sp>
          <p:sp>
            <p:nvSpPr>
              <p:cNvPr id="16409" name="Rectangle 22">
                <a:extLst>
                  <a:ext uri="{FF2B5EF4-FFF2-40B4-BE49-F238E27FC236}">
                    <a16:creationId xmlns:a16="http://schemas.microsoft.com/office/drawing/2014/main" id="{AA6922F5-02A8-49AD-BB51-054FA03E9A47}"/>
                  </a:ext>
                </a:extLst>
              </p:cNvPr>
              <p:cNvSpPr>
                <a:spLocks noChangeArrowheads="1"/>
              </p:cNvSpPr>
              <p:nvPr/>
            </p:nvSpPr>
            <p:spPr bwMode="auto">
              <a:xfrm>
                <a:off x="1596" y="3168"/>
                <a:ext cx="1260" cy="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ru-RU" altLang="ru-RU" sz="1800"/>
              </a:p>
            </p:txBody>
          </p:sp>
          <p:sp>
            <p:nvSpPr>
              <p:cNvPr id="16410" name="Rectangle 21">
                <a:extLst>
                  <a:ext uri="{FF2B5EF4-FFF2-40B4-BE49-F238E27FC236}">
                    <a16:creationId xmlns:a16="http://schemas.microsoft.com/office/drawing/2014/main" id="{E3527A17-29F3-4F2C-9ACF-E129B3C61320}"/>
                  </a:ext>
                </a:extLst>
              </p:cNvPr>
              <p:cNvSpPr>
                <a:spLocks noChangeArrowheads="1"/>
              </p:cNvSpPr>
              <p:nvPr/>
            </p:nvSpPr>
            <p:spPr bwMode="auto">
              <a:xfrm>
                <a:off x="336" y="3168"/>
                <a:ext cx="1260" cy="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ru-RU" altLang="ru-RU" sz="1800">
                    <a:latin typeface="Times New Roman" panose="02020603050405020304" pitchFamily="18" charset="0"/>
                    <a:cs typeface="Times New Roman" panose="02020603050405020304" pitchFamily="18" charset="0"/>
                  </a:rPr>
                  <a:t>Нуклид</a:t>
                </a:r>
                <a:endParaRPr lang="ru-RU" altLang="ru-RU" sz="1800"/>
              </a:p>
            </p:txBody>
          </p:sp>
          <p:sp>
            <p:nvSpPr>
              <p:cNvPr id="16411" name="Line 29">
                <a:extLst>
                  <a:ext uri="{FF2B5EF4-FFF2-40B4-BE49-F238E27FC236}">
                    <a16:creationId xmlns:a16="http://schemas.microsoft.com/office/drawing/2014/main" id="{DE93D159-952E-40A2-A2B2-C54A49544339}"/>
                  </a:ext>
                </a:extLst>
              </p:cNvPr>
              <p:cNvSpPr>
                <a:spLocks noChangeShapeType="1"/>
              </p:cNvSpPr>
              <p:nvPr/>
            </p:nvSpPr>
            <p:spPr bwMode="auto">
              <a:xfrm>
                <a:off x="336" y="3168"/>
                <a:ext cx="504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6412" name="Line 30">
                <a:extLst>
                  <a:ext uri="{FF2B5EF4-FFF2-40B4-BE49-F238E27FC236}">
                    <a16:creationId xmlns:a16="http://schemas.microsoft.com/office/drawing/2014/main" id="{D57A451F-0FFC-462A-8C8E-11512A864916}"/>
                  </a:ext>
                </a:extLst>
              </p:cNvPr>
              <p:cNvSpPr>
                <a:spLocks noChangeShapeType="1"/>
              </p:cNvSpPr>
              <p:nvPr/>
            </p:nvSpPr>
            <p:spPr bwMode="auto">
              <a:xfrm>
                <a:off x="336" y="3888"/>
                <a:ext cx="504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6413" name="Line 31">
                <a:extLst>
                  <a:ext uri="{FF2B5EF4-FFF2-40B4-BE49-F238E27FC236}">
                    <a16:creationId xmlns:a16="http://schemas.microsoft.com/office/drawing/2014/main" id="{94CAE40E-F866-4B15-ADF6-D0CA3143CD73}"/>
                  </a:ext>
                </a:extLst>
              </p:cNvPr>
              <p:cNvSpPr>
                <a:spLocks noChangeShapeType="1"/>
              </p:cNvSpPr>
              <p:nvPr/>
            </p:nvSpPr>
            <p:spPr bwMode="auto">
              <a:xfrm>
                <a:off x="336" y="3168"/>
                <a:ext cx="0" cy="72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6414" name="Line 32">
                <a:extLst>
                  <a:ext uri="{FF2B5EF4-FFF2-40B4-BE49-F238E27FC236}">
                    <a16:creationId xmlns:a16="http://schemas.microsoft.com/office/drawing/2014/main" id="{C2DE49FA-8CC0-46C2-A553-B1333A0FDCC7}"/>
                  </a:ext>
                </a:extLst>
              </p:cNvPr>
              <p:cNvSpPr>
                <a:spLocks noChangeShapeType="1"/>
              </p:cNvSpPr>
              <p:nvPr/>
            </p:nvSpPr>
            <p:spPr bwMode="auto">
              <a:xfrm>
                <a:off x="5376" y="3168"/>
                <a:ext cx="0" cy="72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6415" name="Line 35">
                <a:extLst>
                  <a:ext uri="{FF2B5EF4-FFF2-40B4-BE49-F238E27FC236}">
                    <a16:creationId xmlns:a16="http://schemas.microsoft.com/office/drawing/2014/main" id="{49F9B94B-8F28-4381-A267-59D3523597FB}"/>
                  </a:ext>
                </a:extLst>
              </p:cNvPr>
              <p:cNvSpPr>
                <a:spLocks noChangeShapeType="1"/>
              </p:cNvSpPr>
              <p:nvPr/>
            </p:nvSpPr>
            <p:spPr bwMode="auto">
              <a:xfrm>
                <a:off x="336" y="3528"/>
                <a:ext cx="504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6416" name="Line 37">
                <a:extLst>
                  <a:ext uri="{FF2B5EF4-FFF2-40B4-BE49-F238E27FC236}">
                    <a16:creationId xmlns:a16="http://schemas.microsoft.com/office/drawing/2014/main" id="{C0E452D2-F73D-46DD-AF95-2E4CE1A81E47}"/>
                  </a:ext>
                </a:extLst>
              </p:cNvPr>
              <p:cNvSpPr>
                <a:spLocks noChangeShapeType="1"/>
              </p:cNvSpPr>
              <p:nvPr/>
            </p:nvSpPr>
            <p:spPr bwMode="auto">
              <a:xfrm>
                <a:off x="1596" y="3168"/>
                <a:ext cx="0" cy="72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6417" name="Line 40">
                <a:extLst>
                  <a:ext uri="{FF2B5EF4-FFF2-40B4-BE49-F238E27FC236}">
                    <a16:creationId xmlns:a16="http://schemas.microsoft.com/office/drawing/2014/main" id="{DF9E94FA-B96B-43AE-AD43-3E58453BBE6B}"/>
                  </a:ext>
                </a:extLst>
              </p:cNvPr>
              <p:cNvSpPr>
                <a:spLocks noChangeShapeType="1"/>
              </p:cNvSpPr>
              <p:nvPr/>
            </p:nvSpPr>
            <p:spPr bwMode="auto">
              <a:xfrm>
                <a:off x="2856" y="3168"/>
                <a:ext cx="0" cy="72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6418" name="Line 43">
                <a:extLst>
                  <a:ext uri="{FF2B5EF4-FFF2-40B4-BE49-F238E27FC236}">
                    <a16:creationId xmlns:a16="http://schemas.microsoft.com/office/drawing/2014/main" id="{93B22926-63AA-48DA-9658-6EE00102FCA1}"/>
                  </a:ext>
                </a:extLst>
              </p:cNvPr>
              <p:cNvSpPr>
                <a:spLocks noChangeShapeType="1"/>
              </p:cNvSpPr>
              <p:nvPr/>
            </p:nvSpPr>
            <p:spPr bwMode="auto">
              <a:xfrm>
                <a:off x="4116" y="3168"/>
                <a:ext cx="0" cy="72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pSp>
        <p:graphicFrame>
          <p:nvGraphicFramePr>
            <p:cNvPr id="16400" name="Object 66">
              <a:extLst>
                <a:ext uri="{FF2B5EF4-FFF2-40B4-BE49-F238E27FC236}">
                  <a16:creationId xmlns:a16="http://schemas.microsoft.com/office/drawing/2014/main" id="{C881E53A-89CB-493D-AAA2-EB994D65F4FD}"/>
                </a:ext>
              </a:extLst>
            </p:cNvPr>
            <p:cNvGraphicFramePr>
              <a:graphicFrameLocks noChangeAspect="1"/>
            </p:cNvGraphicFramePr>
            <p:nvPr/>
          </p:nvGraphicFramePr>
          <p:xfrm>
            <a:off x="2886075" y="5124450"/>
            <a:ext cx="1295400" cy="357188"/>
          </p:xfrm>
          <a:graphic>
            <a:graphicData uri="http://schemas.openxmlformats.org/presentationml/2006/ole">
              <mc:AlternateContent xmlns:mc="http://schemas.openxmlformats.org/markup-compatibility/2006">
                <mc:Choice xmlns:v="urn:schemas-microsoft-com:vml" Requires="v">
                  <p:oleObj name="Формула" r:id="rId6" imgW="825500" imgH="228600" progId="Equation.3">
                    <p:embed/>
                  </p:oleObj>
                </mc:Choice>
                <mc:Fallback>
                  <p:oleObj name="Формула" r:id="rId6" imgW="825500" imgH="228600" progId="Equation.3">
                    <p:embed/>
                    <p:pic>
                      <p:nvPicPr>
                        <p:cNvPr id="16400" name="Object 66">
                          <a:extLst>
                            <a:ext uri="{FF2B5EF4-FFF2-40B4-BE49-F238E27FC236}">
                              <a16:creationId xmlns:a16="http://schemas.microsoft.com/office/drawing/2014/main" id="{C881E53A-89CB-493D-AAA2-EB994D65F4F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86075" y="5124450"/>
                          <a:ext cx="12954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401" name="Object 68">
              <a:extLst>
                <a:ext uri="{FF2B5EF4-FFF2-40B4-BE49-F238E27FC236}">
                  <a16:creationId xmlns:a16="http://schemas.microsoft.com/office/drawing/2014/main" id="{A9791E55-FA20-4E11-85FE-4EB4103E4FDD}"/>
                </a:ext>
              </a:extLst>
            </p:cNvPr>
            <p:cNvGraphicFramePr>
              <a:graphicFrameLocks noChangeAspect="1"/>
            </p:cNvGraphicFramePr>
            <p:nvPr/>
          </p:nvGraphicFramePr>
          <p:xfrm>
            <a:off x="4552950" y="5133975"/>
            <a:ext cx="1943100" cy="355600"/>
          </p:xfrm>
          <a:graphic>
            <a:graphicData uri="http://schemas.openxmlformats.org/presentationml/2006/ole">
              <mc:AlternateContent xmlns:mc="http://schemas.openxmlformats.org/markup-compatibility/2006">
                <mc:Choice xmlns:v="urn:schemas-microsoft-com:vml" Requires="v">
                  <p:oleObj name="Формула" r:id="rId8" imgW="1244600" imgH="228600" progId="Equation.3">
                    <p:embed/>
                  </p:oleObj>
                </mc:Choice>
                <mc:Fallback>
                  <p:oleObj name="Формула" r:id="rId8" imgW="1244600" imgH="228600" progId="Equation.3">
                    <p:embed/>
                    <p:pic>
                      <p:nvPicPr>
                        <p:cNvPr id="16401" name="Object 68">
                          <a:extLst>
                            <a:ext uri="{FF2B5EF4-FFF2-40B4-BE49-F238E27FC236}">
                              <a16:creationId xmlns:a16="http://schemas.microsoft.com/office/drawing/2014/main" id="{A9791E55-FA20-4E11-85FE-4EB4103E4FD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52950" y="5133975"/>
                          <a:ext cx="19431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402" name="Object 70">
              <a:extLst>
                <a:ext uri="{FF2B5EF4-FFF2-40B4-BE49-F238E27FC236}">
                  <a16:creationId xmlns:a16="http://schemas.microsoft.com/office/drawing/2014/main" id="{EA32F8A2-E112-4E22-A9D5-0B622740D3D2}"/>
                </a:ext>
              </a:extLst>
            </p:cNvPr>
            <p:cNvGraphicFramePr>
              <a:graphicFrameLocks noChangeAspect="1"/>
            </p:cNvGraphicFramePr>
            <p:nvPr/>
          </p:nvGraphicFramePr>
          <p:xfrm>
            <a:off x="6715125" y="5133975"/>
            <a:ext cx="1662113" cy="355600"/>
          </p:xfrm>
          <a:graphic>
            <a:graphicData uri="http://schemas.openxmlformats.org/presentationml/2006/ole">
              <mc:AlternateContent xmlns:mc="http://schemas.openxmlformats.org/markup-compatibility/2006">
                <mc:Choice xmlns:v="urn:schemas-microsoft-com:vml" Requires="v">
                  <p:oleObj name="Формула" r:id="rId10" imgW="1066800" imgH="228600" progId="Equation.3">
                    <p:embed/>
                  </p:oleObj>
                </mc:Choice>
                <mc:Fallback>
                  <p:oleObj name="Формула" r:id="rId10" imgW="1066800" imgH="228600" progId="Equation.3">
                    <p:embed/>
                    <p:pic>
                      <p:nvPicPr>
                        <p:cNvPr id="16402" name="Object 70">
                          <a:extLst>
                            <a:ext uri="{FF2B5EF4-FFF2-40B4-BE49-F238E27FC236}">
                              <a16:creationId xmlns:a16="http://schemas.microsoft.com/office/drawing/2014/main" id="{EA32F8A2-E112-4E22-A9D5-0B622740D3D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15125" y="5133975"/>
                          <a:ext cx="166211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2178</TotalTime>
  <Words>3202</Words>
  <Application>Microsoft Office PowerPoint</Application>
  <PresentationFormat>Экран (4:3)</PresentationFormat>
  <Paragraphs>374</Paragraphs>
  <Slides>42</Slides>
  <Notes>32</Notes>
  <HiddenSlides>0</HiddenSlides>
  <MMClips>0</MMClips>
  <ScaleCrop>false</ScaleCrop>
  <HeadingPairs>
    <vt:vector size="8" baseType="variant">
      <vt:variant>
        <vt:lpstr>Использованные шрифты</vt:lpstr>
      </vt:variant>
      <vt:variant>
        <vt:i4>2</vt:i4>
      </vt:variant>
      <vt:variant>
        <vt:lpstr>Тема</vt:lpstr>
      </vt:variant>
      <vt:variant>
        <vt:i4>1</vt:i4>
      </vt:variant>
      <vt:variant>
        <vt:lpstr>Внедренные серверы OLE</vt:lpstr>
      </vt:variant>
      <vt:variant>
        <vt:i4>1</vt:i4>
      </vt:variant>
      <vt:variant>
        <vt:lpstr>Заголовки слайдов</vt:lpstr>
      </vt:variant>
      <vt:variant>
        <vt:i4>42</vt:i4>
      </vt:variant>
    </vt:vector>
  </HeadingPairs>
  <TitlesOfParts>
    <vt:vector size="46" baseType="lpstr">
      <vt:lpstr>Arial</vt:lpstr>
      <vt:lpstr>Times New Roman</vt:lpstr>
      <vt:lpstr>Оформление по умолчанию</vt:lpstr>
      <vt:lpstr>Формула</vt:lpstr>
      <vt:lpstr>Радиоактивность</vt:lpstr>
      <vt:lpstr>Вещество</vt:lpstr>
      <vt:lpstr>Атом</vt:lpstr>
      <vt:lpstr>Электроны</vt:lpstr>
      <vt:lpstr>Электроны</vt:lpstr>
      <vt:lpstr>Энергия электронов</vt:lpstr>
      <vt:lpstr>Ядро</vt:lpstr>
      <vt:lpstr>Нуклид</vt:lpstr>
      <vt:lpstr>Изотопы</vt:lpstr>
      <vt:lpstr>Изобары</vt:lpstr>
      <vt:lpstr>Изотоны</vt:lpstr>
      <vt:lpstr>Презентация PowerPoint</vt:lpstr>
      <vt:lpstr>Радиоактивность</vt:lpstr>
      <vt:lpstr>N-Z диаграмма атомных ядер</vt:lpstr>
      <vt:lpstr>Ядерные превращения</vt:lpstr>
      <vt:lpstr>Ядерные превращения</vt:lpstr>
      <vt:lpstr>α-распад</vt:lpstr>
      <vt:lpstr>α-распад</vt:lpstr>
      <vt:lpstr>β-превращения</vt:lpstr>
      <vt:lpstr>β-- и β+-распад</vt:lpstr>
      <vt:lpstr>β-- и β+-распад</vt:lpstr>
      <vt:lpstr>β-- и β+-распад</vt:lpstr>
      <vt:lpstr>β--распад</vt:lpstr>
      <vt:lpstr>β+-распад</vt:lpstr>
      <vt:lpstr>Электронный захват</vt:lpstr>
      <vt:lpstr>Презентация PowerPoint</vt:lpstr>
      <vt:lpstr>Презентация PowerPoint</vt:lpstr>
      <vt:lpstr>Спонтанное деление</vt:lpstr>
      <vt:lpstr>Спонтанное деление</vt:lpstr>
      <vt:lpstr>Спонтанное деление</vt:lpstr>
      <vt:lpstr>Закон радиоактивного распада</vt:lpstr>
      <vt:lpstr>Закон радиоактивного распада</vt:lpstr>
      <vt:lpstr>Закон радиоактивного распада</vt:lpstr>
      <vt:lpstr>Накопление дочерних продуктов распада</vt:lpstr>
      <vt:lpstr>Накопление дочерних продуктов распада</vt:lpstr>
      <vt:lpstr>Накопление дочерних продуктов распада</vt:lpstr>
      <vt:lpstr>Накопление дочерних продуктов распада</vt:lpstr>
      <vt:lpstr>Радиоактивное равновесие</vt:lpstr>
      <vt:lpstr>Отсутствие равновесия</vt:lpstr>
      <vt:lpstr>Подвижное равновесие</vt:lpstr>
      <vt:lpstr>Вековое равновесие</vt:lpstr>
      <vt:lpstr>Вековое равновесие</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D.V. Manakhov</cp:lastModifiedBy>
  <cp:revision>71</cp:revision>
  <cp:lastPrinted>1601-01-01T00:00:00Z</cp:lastPrinted>
  <dcterms:created xsi:type="dcterms:W3CDTF">1601-01-01T00:00:00Z</dcterms:created>
  <dcterms:modified xsi:type="dcterms:W3CDTF">2022-10-31T18:38:25Z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